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57" r:id="rId2"/>
    <p:sldId id="367" r:id="rId3"/>
    <p:sldId id="275" r:id="rId4"/>
    <p:sldId id="277" r:id="rId5"/>
    <p:sldId id="419" r:id="rId6"/>
    <p:sldId id="469" r:id="rId7"/>
    <p:sldId id="418" r:id="rId8"/>
    <p:sldId id="470" r:id="rId9"/>
    <p:sldId id="424" r:id="rId10"/>
    <p:sldId id="420" r:id="rId11"/>
    <p:sldId id="475" r:id="rId12"/>
    <p:sldId id="423" r:id="rId13"/>
    <p:sldId id="426" r:id="rId14"/>
    <p:sldId id="427" r:id="rId15"/>
    <p:sldId id="428" r:id="rId16"/>
    <p:sldId id="429" r:id="rId17"/>
    <p:sldId id="435" r:id="rId18"/>
    <p:sldId id="430" r:id="rId19"/>
    <p:sldId id="431" r:id="rId20"/>
    <p:sldId id="436" r:id="rId21"/>
    <p:sldId id="466" r:id="rId22"/>
    <p:sldId id="437" r:id="rId23"/>
    <p:sldId id="421" r:id="rId24"/>
    <p:sldId id="422" r:id="rId25"/>
    <p:sldId id="478" r:id="rId26"/>
    <p:sldId id="476" r:id="rId27"/>
    <p:sldId id="503" r:id="rId28"/>
    <p:sldId id="477" r:id="rId29"/>
    <p:sldId id="479" r:id="rId30"/>
    <p:sldId id="471" r:id="rId31"/>
    <p:sldId id="438" r:id="rId32"/>
    <p:sldId id="445" r:id="rId33"/>
    <p:sldId id="446" r:id="rId34"/>
    <p:sldId id="447" r:id="rId35"/>
    <p:sldId id="449" r:id="rId36"/>
    <p:sldId id="450" r:id="rId37"/>
    <p:sldId id="451" r:id="rId38"/>
    <p:sldId id="472" r:id="rId39"/>
    <p:sldId id="453" r:id="rId40"/>
    <p:sldId id="454" r:id="rId41"/>
    <p:sldId id="473" r:id="rId42"/>
    <p:sldId id="456" r:id="rId43"/>
    <p:sldId id="457" r:id="rId44"/>
    <p:sldId id="460" r:id="rId45"/>
    <p:sldId id="461" r:id="rId46"/>
    <p:sldId id="458" r:id="rId47"/>
    <p:sldId id="440" r:id="rId48"/>
    <p:sldId id="504" r:id="rId49"/>
    <p:sldId id="462" r:id="rId50"/>
    <p:sldId id="459" r:id="rId51"/>
    <p:sldId id="463" r:id="rId52"/>
    <p:sldId id="442" r:id="rId53"/>
    <p:sldId id="464" r:id="rId54"/>
    <p:sldId id="480" r:id="rId55"/>
    <p:sldId id="474" r:id="rId56"/>
    <p:sldId id="443" r:id="rId57"/>
    <p:sldId id="501" r:id="rId58"/>
    <p:sldId id="481" r:id="rId59"/>
    <p:sldId id="482" r:id="rId60"/>
    <p:sldId id="483" r:id="rId61"/>
    <p:sldId id="487" r:id="rId62"/>
    <p:sldId id="485" r:id="rId63"/>
    <p:sldId id="490" r:id="rId64"/>
    <p:sldId id="489" r:id="rId65"/>
    <p:sldId id="486" r:id="rId66"/>
    <p:sldId id="488" r:id="rId67"/>
    <p:sldId id="491" r:id="rId68"/>
    <p:sldId id="495" r:id="rId69"/>
    <p:sldId id="492" r:id="rId70"/>
    <p:sldId id="496" r:id="rId71"/>
    <p:sldId id="493" r:id="rId72"/>
    <p:sldId id="497" r:id="rId73"/>
    <p:sldId id="506" r:id="rId74"/>
    <p:sldId id="507" r:id="rId75"/>
    <p:sldId id="494" r:id="rId76"/>
    <p:sldId id="498" r:id="rId77"/>
    <p:sldId id="508" r:id="rId78"/>
    <p:sldId id="512" r:id="rId79"/>
    <p:sldId id="509" r:id="rId80"/>
    <p:sldId id="510" r:id="rId81"/>
    <p:sldId id="513" r:id="rId82"/>
    <p:sldId id="514" r:id="rId83"/>
    <p:sldId id="511" r:id="rId84"/>
    <p:sldId id="515" r:id="rId85"/>
    <p:sldId id="516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6" r:id="rId94"/>
    <p:sldId id="527" r:id="rId95"/>
    <p:sldId id="528" r:id="rId96"/>
    <p:sldId id="529" r:id="rId97"/>
    <p:sldId id="530" r:id="rId98"/>
    <p:sldId id="531" r:id="rId99"/>
    <p:sldId id="502" r:id="rId100"/>
    <p:sldId id="499" r:id="rId101"/>
    <p:sldId id="500" r:id="rId102"/>
    <p:sldId id="50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DEB9C-35AF-7545-BCC2-DF556A880B22}" v="571" dt="2022-11-15T21:18:2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5"/>
    <p:restoredTop sz="96315"/>
  </p:normalViewPr>
  <p:slideViewPr>
    <p:cSldViewPr snapToGrid="0">
      <p:cViewPr varScale="1">
        <p:scale>
          <a:sx n="82" d="100"/>
          <a:sy n="82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4AEDEB9C-35AF-7545-BCC2-DF556A880B22}"/>
    <pc:docChg chg="undo custSel addSld delSld modSld sldOrd">
      <pc:chgData name="Simon Prince" userId="fcc015fbc7a3e533" providerId="LiveId" clId="{4AEDEB9C-35AF-7545-BCC2-DF556A880B22}" dt="2022-11-16T20:27:30.409" v="5885" actId="20577"/>
      <pc:docMkLst>
        <pc:docMk/>
      </pc:docMkLst>
      <pc:sldChg chg="modSp mod">
        <pc:chgData name="Simon Prince" userId="fcc015fbc7a3e533" providerId="LiveId" clId="{4AEDEB9C-35AF-7545-BCC2-DF556A880B22}" dt="2022-11-14T12:14:10.743" v="4813" actId="20577"/>
        <pc:sldMkLst>
          <pc:docMk/>
          <pc:sldMk cId="1534075599" sldId="257"/>
        </pc:sldMkLst>
        <pc:spChg chg="mod">
          <ac:chgData name="Simon Prince" userId="fcc015fbc7a3e533" providerId="LiveId" clId="{4AEDEB9C-35AF-7545-BCC2-DF556A880B22}" dt="2022-11-14T12:14:10.743" v="4813" actId="20577"/>
          <ac:spMkLst>
            <pc:docMk/>
            <pc:sldMk cId="1534075599" sldId="257"/>
            <ac:spMk id="6" creationId="{67157D68-BF36-C895-B1E7-35863FF886EA}"/>
          </ac:spMkLst>
        </pc:spChg>
      </pc:sldChg>
      <pc:sldChg chg="addSp delSp modSp mod">
        <pc:chgData name="Simon Prince" userId="fcc015fbc7a3e533" providerId="LiveId" clId="{4AEDEB9C-35AF-7545-BCC2-DF556A880B22}" dt="2022-11-08T10:31:58.758" v="729" actId="14100"/>
        <pc:sldMkLst>
          <pc:docMk/>
          <pc:sldMk cId="2378139573" sldId="420"/>
        </pc:sldMkLst>
        <pc:spChg chg="mod">
          <ac:chgData name="Simon Prince" userId="fcc015fbc7a3e533" providerId="LiveId" clId="{4AEDEB9C-35AF-7545-BCC2-DF556A880B22}" dt="2022-11-08T10:29:04.592" v="726" actId="1076"/>
          <ac:spMkLst>
            <pc:docMk/>
            <pc:sldMk cId="2378139573" sldId="420"/>
            <ac:spMk id="30" creationId="{54E019EF-7D60-1FA5-854F-9747EC2EF743}"/>
          </ac:spMkLst>
        </pc:spChg>
        <pc:picChg chg="add mod">
          <ac:chgData name="Simon Prince" userId="fcc015fbc7a3e533" providerId="LiveId" clId="{4AEDEB9C-35AF-7545-BCC2-DF556A880B22}" dt="2022-11-08T10:21:43.493" v="653"/>
          <ac:picMkLst>
            <pc:docMk/>
            <pc:sldMk cId="2378139573" sldId="420"/>
            <ac:picMk id="3" creationId="{DD66C6B0-A36E-F2DA-9DEC-F7A5C9DED527}"/>
          </ac:picMkLst>
        </pc:picChg>
        <pc:picChg chg="add mod modCrop">
          <ac:chgData name="Simon Prince" userId="fcc015fbc7a3e533" providerId="LiveId" clId="{4AEDEB9C-35AF-7545-BCC2-DF556A880B22}" dt="2022-11-08T10:28:42.629" v="719" actId="732"/>
          <ac:picMkLst>
            <pc:docMk/>
            <pc:sldMk cId="2378139573" sldId="420"/>
            <ac:picMk id="4" creationId="{0A91EB40-6355-F1FB-1C99-B6D72658CED8}"/>
          </ac:picMkLst>
        </pc:picChg>
        <pc:picChg chg="add mod modCrop">
          <ac:chgData name="Simon Prince" userId="fcc015fbc7a3e533" providerId="LiveId" clId="{4AEDEB9C-35AF-7545-BCC2-DF556A880B22}" dt="2022-11-08T10:29:00.382" v="725" actId="1076"/>
          <ac:picMkLst>
            <pc:docMk/>
            <pc:sldMk cId="2378139573" sldId="420"/>
            <ac:picMk id="5" creationId="{673C49C7-5B44-2E50-C738-84419702CF1D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0" creationId="{29CF2594-C23B-653B-B524-1088BCF27A0B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1" creationId="{C31BEBC8-6D1E-43C6-6BE0-0B173D65F4DB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2" creationId="{CD040047-C4E6-1885-9C82-350771DB8C4F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3" creationId="{88DF2B19-4179-9500-D634-33F9B910E1BA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4" creationId="{251CAF73-9D5D-2882-6FB0-9009427DC012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5" creationId="{95AB0254-78AA-AF30-EA17-D2D0AD04DF1C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6" creationId="{A2557EF7-3F16-0F2B-9A5E-A19FD81DB7B1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7" creationId="{8EC9FC3B-98F3-7FB6-E50C-25D12CDFD1AA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22" creationId="{A1F07D14-AC00-7E25-F07B-F7064BAA46F7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23" creationId="{23A744FA-F01A-3696-A43D-52E0DC36A5BE}"/>
          </ac:picMkLst>
        </pc:picChg>
        <pc:picChg chg="del">
          <ac:chgData name="Simon Prince" userId="fcc015fbc7a3e533" providerId="LiveId" clId="{4AEDEB9C-35AF-7545-BCC2-DF556A880B22}" dt="2022-11-08T10:21:42.690" v="652" actId="478"/>
          <ac:picMkLst>
            <pc:docMk/>
            <pc:sldMk cId="2378139573" sldId="420"/>
            <ac:picMk id="26" creationId="{AE6AE87F-1736-AF54-96AF-1D4105566C18}"/>
          </ac:picMkLst>
        </pc:picChg>
        <pc:cxnChg chg="mod">
          <ac:chgData name="Simon Prince" userId="fcc015fbc7a3e533" providerId="LiveId" clId="{4AEDEB9C-35AF-7545-BCC2-DF556A880B22}" dt="2022-11-08T10:31:58.758" v="729" actId="14100"/>
          <ac:cxnSpMkLst>
            <pc:docMk/>
            <pc:sldMk cId="2378139573" sldId="420"/>
            <ac:cxnSpMk id="29" creationId="{5D0B7634-87AF-49AC-A534-FFDA8F51B647}"/>
          </ac:cxnSpMkLst>
        </pc:cxnChg>
      </pc:sldChg>
      <pc:sldChg chg="addSp modSp mod">
        <pc:chgData name="Simon Prince" userId="fcc015fbc7a3e533" providerId="LiveId" clId="{4AEDEB9C-35AF-7545-BCC2-DF556A880B22}" dt="2022-11-13T13:42:11.615" v="1539" actId="20577"/>
        <pc:sldMkLst>
          <pc:docMk/>
          <pc:sldMk cId="1508413418" sldId="421"/>
        </pc:sldMkLst>
        <pc:spChg chg="mod">
          <ac:chgData name="Simon Prince" userId="fcc015fbc7a3e533" providerId="LiveId" clId="{4AEDEB9C-35AF-7545-BCC2-DF556A880B22}" dt="2022-11-13T13:37:17.231" v="1399" actId="20577"/>
          <ac:spMkLst>
            <pc:docMk/>
            <pc:sldMk cId="1508413418" sldId="421"/>
            <ac:spMk id="2" creationId="{8E73351D-5562-5524-2950-DD4CA61BADBA}"/>
          </ac:spMkLst>
        </pc:spChg>
        <pc:spChg chg="add mod">
          <ac:chgData name="Simon Prince" userId="fcc015fbc7a3e533" providerId="LiveId" clId="{4AEDEB9C-35AF-7545-BCC2-DF556A880B22}" dt="2022-11-13T13:42:11.615" v="1539" actId="20577"/>
          <ac:spMkLst>
            <pc:docMk/>
            <pc:sldMk cId="1508413418" sldId="421"/>
            <ac:spMk id="3" creationId="{71BDB5F6-68B0-AA33-C6E3-18320C8ACCC5}"/>
          </ac:spMkLst>
        </pc:spChg>
        <pc:picChg chg="mod">
          <ac:chgData name="Simon Prince" userId="fcc015fbc7a3e533" providerId="LiveId" clId="{4AEDEB9C-35AF-7545-BCC2-DF556A880B22}" dt="2022-11-13T13:39:10.558" v="1439" actId="1076"/>
          <ac:picMkLst>
            <pc:docMk/>
            <pc:sldMk cId="1508413418" sldId="421"/>
            <ac:picMk id="4" creationId="{4ED75AB2-1CD3-157B-193B-0E9A1E7C0986}"/>
          </ac:picMkLst>
        </pc:picChg>
        <pc:picChg chg="mod">
          <ac:chgData name="Simon Prince" userId="fcc015fbc7a3e533" providerId="LiveId" clId="{4AEDEB9C-35AF-7545-BCC2-DF556A880B22}" dt="2022-11-13T13:39:12.317" v="1440" actId="1076"/>
          <ac:picMkLst>
            <pc:docMk/>
            <pc:sldMk cId="1508413418" sldId="421"/>
            <ac:picMk id="5" creationId="{A474AD6D-4787-A67D-98D1-B2B249BE60C4}"/>
          </ac:picMkLst>
        </pc:picChg>
      </pc:sldChg>
      <pc:sldChg chg="addSp delSp modSp mod">
        <pc:chgData name="Simon Prince" userId="fcc015fbc7a3e533" providerId="LiveId" clId="{4AEDEB9C-35AF-7545-BCC2-DF556A880B22}" dt="2022-11-13T13:42:57.570" v="1574" actId="20577"/>
        <pc:sldMkLst>
          <pc:docMk/>
          <pc:sldMk cId="4129100940" sldId="422"/>
        </pc:sldMkLst>
        <pc:spChg chg="mod">
          <ac:chgData name="Simon Prince" userId="fcc015fbc7a3e533" providerId="LiveId" clId="{4AEDEB9C-35AF-7545-BCC2-DF556A880B22}" dt="2022-11-13T13:42:57.570" v="1574" actId="20577"/>
          <ac:spMkLst>
            <pc:docMk/>
            <pc:sldMk cId="4129100940" sldId="422"/>
            <ac:spMk id="2" creationId="{576B9AFE-8599-A105-AEF1-01822CDE6103}"/>
          </ac:spMkLst>
        </pc:spChg>
        <pc:spChg chg="add mod">
          <ac:chgData name="Simon Prince" userId="fcc015fbc7a3e533" providerId="LiveId" clId="{4AEDEB9C-35AF-7545-BCC2-DF556A880B22}" dt="2022-11-13T13:42:06.533" v="1537" actId="20577"/>
          <ac:spMkLst>
            <pc:docMk/>
            <pc:sldMk cId="4129100940" sldId="422"/>
            <ac:spMk id="7" creationId="{39141E34-9CE7-8933-F511-872718F72893}"/>
          </ac:spMkLst>
        </pc:spChg>
        <pc:picChg chg="add del mod">
          <ac:chgData name="Simon Prince" userId="fcc015fbc7a3e533" providerId="LiveId" clId="{4AEDEB9C-35AF-7545-BCC2-DF556A880B22}" dt="2022-11-13T13:23:14.133" v="1172"/>
          <ac:picMkLst>
            <pc:docMk/>
            <pc:sldMk cId="4129100940" sldId="422"/>
            <ac:picMk id="3" creationId="{3B6B7ECC-19AA-7A4B-2A1B-0A4ACE74015D}"/>
          </ac:picMkLst>
        </pc:picChg>
        <pc:picChg chg="mod">
          <ac:chgData name="Simon Prince" userId="fcc015fbc7a3e533" providerId="LiveId" clId="{4AEDEB9C-35AF-7545-BCC2-DF556A880B22}" dt="2022-11-13T13:39:26.468" v="1441" actId="1076"/>
          <ac:picMkLst>
            <pc:docMk/>
            <pc:sldMk cId="4129100940" sldId="422"/>
            <ac:picMk id="5" creationId="{CB6B2490-B9CC-3EB5-05B7-9BA31A7C0710}"/>
          </ac:picMkLst>
        </pc:picChg>
        <pc:picChg chg="mod">
          <ac:chgData name="Simon Prince" userId="fcc015fbc7a3e533" providerId="LiveId" clId="{4AEDEB9C-35AF-7545-BCC2-DF556A880B22}" dt="2022-11-13T13:39:27.545" v="1442" actId="1076"/>
          <ac:picMkLst>
            <pc:docMk/>
            <pc:sldMk cId="4129100940" sldId="422"/>
            <ac:picMk id="6" creationId="{B2F93597-C1D0-FF85-1D48-45EDE9B61360}"/>
          </ac:picMkLst>
        </pc:picChg>
      </pc:sldChg>
      <pc:sldChg chg="addSp delSp modSp mod">
        <pc:chgData name="Simon Prince" userId="fcc015fbc7a3e533" providerId="LiveId" clId="{4AEDEB9C-35AF-7545-BCC2-DF556A880B22}" dt="2022-11-08T10:44:19.115" v="1003" actId="21"/>
        <pc:sldMkLst>
          <pc:docMk/>
          <pc:sldMk cId="2416503841" sldId="423"/>
        </pc:sldMkLst>
        <pc:spChg chg="add del">
          <ac:chgData name="Simon Prince" userId="fcc015fbc7a3e533" providerId="LiveId" clId="{4AEDEB9C-35AF-7545-BCC2-DF556A880B22}" dt="2022-11-08T10:41:37.153" v="996" actId="22"/>
          <ac:spMkLst>
            <pc:docMk/>
            <pc:sldMk cId="2416503841" sldId="423"/>
            <ac:spMk id="7" creationId="{40CB4FF7-FF2C-B2DC-D8F3-BABB0C700D66}"/>
          </ac:spMkLst>
        </pc:spChg>
        <pc:picChg chg="del">
          <ac:chgData name="Simon Prince" userId="fcc015fbc7a3e533" providerId="LiveId" clId="{4AEDEB9C-35AF-7545-BCC2-DF556A880B22}" dt="2022-11-08T10:21:48.011" v="654" actId="478"/>
          <ac:picMkLst>
            <pc:docMk/>
            <pc:sldMk cId="2416503841" sldId="423"/>
            <ac:picMk id="3" creationId="{DF1F6481-4676-6AA1-6564-D4E3B64A10DA}"/>
          </ac:picMkLst>
        </pc:picChg>
        <pc:picChg chg="add mod">
          <ac:chgData name="Simon Prince" userId="fcc015fbc7a3e533" providerId="LiveId" clId="{4AEDEB9C-35AF-7545-BCC2-DF556A880B22}" dt="2022-11-08T10:21:48.660" v="655"/>
          <ac:picMkLst>
            <pc:docMk/>
            <pc:sldMk cId="2416503841" sldId="423"/>
            <ac:picMk id="4" creationId="{2AF9B92F-039E-018A-0B18-19B2B470F38E}"/>
          </ac:picMkLst>
        </pc:picChg>
        <pc:picChg chg="add mod">
          <ac:chgData name="Simon Prince" userId="fcc015fbc7a3e533" providerId="LiveId" clId="{4AEDEB9C-35AF-7545-BCC2-DF556A880B22}" dt="2022-11-08T10:38:17.449" v="951" actId="1076"/>
          <ac:picMkLst>
            <pc:docMk/>
            <pc:sldMk cId="2416503841" sldId="423"/>
            <ac:picMk id="5" creationId="{B717378C-8BDD-8F4E-CBA6-34F5F75220B5}"/>
          </ac:picMkLst>
        </pc:picChg>
        <pc:picChg chg="add del mod">
          <ac:chgData name="Simon Prince" userId="fcc015fbc7a3e533" providerId="LiveId" clId="{4AEDEB9C-35AF-7545-BCC2-DF556A880B22}" dt="2022-11-08T10:44:19.115" v="1003" actId="21"/>
          <ac:picMkLst>
            <pc:docMk/>
            <pc:sldMk cId="2416503841" sldId="423"/>
            <ac:picMk id="8" creationId="{4C887918-4024-7B4B-3618-66700B5E56FA}"/>
          </ac:picMkLst>
        </pc:picChg>
        <pc:picChg chg="del">
          <ac:chgData name="Simon Prince" userId="fcc015fbc7a3e533" providerId="LiveId" clId="{4AEDEB9C-35AF-7545-BCC2-DF556A880B22}" dt="2022-11-08T10:38:03.432" v="947" actId="478"/>
          <ac:picMkLst>
            <pc:docMk/>
            <pc:sldMk cId="2416503841" sldId="423"/>
            <ac:picMk id="9" creationId="{81F8D942-0D5D-7938-2242-074238C67210}"/>
          </ac:picMkLst>
        </pc:picChg>
      </pc:sldChg>
      <pc:sldChg chg="addSp delSp modSp mod">
        <pc:chgData name="Simon Prince" userId="fcc015fbc7a3e533" providerId="LiveId" clId="{4AEDEB9C-35AF-7545-BCC2-DF556A880B22}" dt="2022-11-08T10:25:22.526" v="705" actId="14100"/>
        <pc:sldMkLst>
          <pc:docMk/>
          <pc:sldMk cId="4164437531" sldId="424"/>
        </pc:sldMkLst>
        <pc:spChg chg="mod">
          <ac:chgData name="Simon Prince" userId="fcc015fbc7a3e533" providerId="LiveId" clId="{4AEDEB9C-35AF-7545-BCC2-DF556A880B22}" dt="2022-11-08T10:25:22.526" v="705" actId="14100"/>
          <ac:spMkLst>
            <pc:docMk/>
            <pc:sldMk cId="4164437531" sldId="424"/>
            <ac:spMk id="3" creationId="{749631F3-7A40-024F-F5CE-24C3D12DE528}"/>
          </ac:spMkLst>
        </pc:spChg>
        <pc:spChg chg="add del mod">
          <ac:chgData name="Simon Prince" userId="fcc015fbc7a3e533" providerId="LiveId" clId="{4AEDEB9C-35AF-7545-BCC2-DF556A880B22}" dt="2022-11-08T10:24:27.947" v="691" actId="478"/>
          <ac:spMkLst>
            <pc:docMk/>
            <pc:sldMk cId="4164437531" sldId="424"/>
            <ac:spMk id="10" creationId="{361850F9-2D7B-908A-8283-780BF0905DEB}"/>
          </ac:spMkLst>
        </pc:spChg>
        <pc:spChg chg="mod">
          <ac:chgData name="Simon Prince" userId="fcc015fbc7a3e533" providerId="LiveId" clId="{4AEDEB9C-35AF-7545-BCC2-DF556A880B22}" dt="2022-11-08T10:24:42.930" v="697" actId="1076"/>
          <ac:spMkLst>
            <pc:docMk/>
            <pc:sldMk cId="4164437531" sldId="424"/>
            <ac:spMk id="19" creationId="{E10BDAA2-CD91-E40F-7FDF-A6155C9A6412}"/>
          </ac:spMkLst>
        </pc:spChg>
        <pc:picChg chg="add mod">
          <ac:chgData name="Simon Prince" userId="fcc015fbc7a3e533" providerId="LiveId" clId="{4AEDEB9C-35AF-7545-BCC2-DF556A880B22}" dt="2022-11-08T10:21:38.650" v="651" actId="1076"/>
          <ac:picMkLst>
            <pc:docMk/>
            <pc:sldMk cId="4164437531" sldId="424"/>
            <ac:picMk id="4" creationId="{943520E0-7354-5012-EC3F-91B95FF4BA0A}"/>
          </ac:picMkLst>
        </pc:picChg>
        <pc:picChg chg="del">
          <ac:chgData name="Simon Prince" userId="fcc015fbc7a3e533" providerId="LiveId" clId="{4AEDEB9C-35AF-7545-BCC2-DF556A880B22}" dt="2022-11-08T10:23:52.933" v="681" actId="478"/>
          <ac:picMkLst>
            <pc:docMk/>
            <pc:sldMk cId="4164437531" sldId="424"/>
            <ac:picMk id="5" creationId="{6FB7BCEE-3E02-6BF6-13A7-A26D5FCA62EB}"/>
          </ac:picMkLst>
        </pc:picChg>
        <pc:picChg chg="add del">
          <ac:chgData name="Simon Prince" userId="fcc015fbc7a3e533" providerId="LiveId" clId="{4AEDEB9C-35AF-7545-BCC2-DF556A880B22}" dt="2022-11-08T10:24:30.773" v="693" actId="478"/>
          <ac:picMkLst>
            <pc:docMk/>
            <pc:sldMk cId="4164437531" sldId="424"/>
            <ac:picMk id="6" creationId="{F6C7326F-4473-FF00-BCE2-99E8B1714CC2}"/>
          </ac:picMkLst>
        </pc:picChg>
        <pc:picChg chg="add del">
          <ac:chgData name="Simon Prince" userId="fcc015fbc7a3e533" providerId="LiveId" clId="{4AEDEB9C-35AF-7545-BCC2-DF556A880B22}" dt="2022-11-08T10:24:29.524" v="692" actId="478"/>
          <ac:picMkLst>
            <pc:docMk/>
            <pc:sldMk cId="4164437531" sldId="424"/>
            <ac:picMk id="7" creationId="{55F17266-B634-94A8-C547-FAEA91A384DD}"/>
          </ac:picMkLst>
        </pc:picChg>
        <pc:picChg chg="add del">
          <ac:chgData name="Simon Prince" userId="fcc015fbc7a3e533" providerId="LiveId" clId="{4AEDEB9C-35AF-7545-BCC2-DF556A880B22}" dt="2022-11-08T10:24:32.098" v="694" actId="478"/>
          <ac:picMkLst>
            <pc:docMk/>
            <pc:sldMk cId="4164437531" sldId="424"/>
            <ac:picMk id="8" creationId="{DB820BC8-F86A-35FE-F9D8-793FBA8F707F}"/>
          </ac:picMkLst>
        </pc:picChg>
        <pc:picChg chg="add del mod">
          <ac:chgData name="Simon Prince" userId="fcc015fbc7a3e533" providerId="LiveId" clId="{4AEDEB9C-35AF-7545-BCC2-DF556A880B22}" dt="2022-11-08T10:25:09.546" v="699" actId="478"/>
          <ac:picMkLst>
            <pc:docMk/>
            <pc:sldMk cId="4164437531" sldId="424"/>
            <ac:picMk id="11" creationId="{282830CE-AADA-6D29-6E24-699176455578}"/>
          </ac:picMkLst>
        </pc:picChg>
        <pc:picChg chg="add mod">
          <ac:chgData name="Simon Prince" userId="fcc015fbc7a3e533" providerId="LiveId" clId="{4AEDEB9C-35AF-7545-BCC2-DF556A880B22}" dt="2022-11-08T10:25:16.844" v="703" actId="1076"/>
          <ac:picMkLst>
            <pc:docMk/>
            <pc:sldMk cId="4164437531" sldId="424"/>
            <ac:picMk id="12" creationId="{F02F67F3-8F80-1B20-CED7-40C413A70B3A}"/>
          </ac:picMkLst>
        </pc:picChg>
        <pc:picChg chg="del">
          <ac:chgData name="Simon Prince" userId="fcc015fbc7a3e533" providerId="LiveId" clId="{4AEDEB9C-35AF-7545-BCC2-DF556A880B22}" dt="2022-11-08T10:21:22.866" v="645" actId="478"/>
          <ac:picMkLst>
            <pc:docMk/>
            <pc:sldMk cId="4164437531" sldId="424"/>
            <ac:picMk id="18" creationId="{22B5719F-CB8B-9BC1-657A-790B68975F36}"/>
          </ac:picMkLst>
        </pc:picChg>
      </pc:sldChg>
      <pc:sldChg chg="addSp delSp modSp mod">
        <pc:chgData name="Simon Prince" userId="fcc015fbc7a3e533" providerId="LiveId" clId="{4AEDEB9C-35AF-7545-BCC2-DF556A880B22}" dt="2022-11-08T10:46:53.947" v="1048" actId="20577"/>
        <pc:sldMkLst>
          <pc:docMk/>
          <pc:sldMk cId="100052175" sldId="426"/>
        </pc:sldMkLst>
        <pc:spChg chg="mod">
          <ac:chgData name="Simon Prince" userId="fcc015fbc7a3e533" providerId="LiveId" clId="{4AEDEB9C-35AF-7545-BCC2-DF556A880B22}" dt="2022-11-08T10:46:53.947" v="1048" actId="20577"/>
          <ac:spMkLst>
            <pc:docMk/>
            <pc:sldMk cId="100052175" sldId="426"/>
            <ac:spMk id="14" creationId="{7465BA3D-72F4-5723-9CE8-B592B0FDA37A}"/>
          </ac:spMkLst>
        </pc:spChg>
        <pc:picChg chg="del">
          <ac:chgData name="Simon Prince" userId="fcc015fbc7a3e533" providerId="LiveId" clId="{4AEDEB9C-35AF-7545-BCC2-DF556A880B22}" dt="2022-11-08T10:21:54.358" v="656" actId="478"/>
          <ac:picMkLst>
            <pc:docMk/>
            <pc:sldMk cId="100052175" sldId="42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4:39.344" v="1007" actId="478"/>
          <ac:picMkLst>
            <pc:docMk/>
            <pc:sldMk cId="100052175" sldId="426"/>
            <ac:picMk id="4" creationId="{ACC73126-1320-17B0-7CAD-3ABB843CBB7E}"/>
          </ac:picMkLst>
        </pc:picChg>
        <pc:picChg chg="add mod">
          <ac:chgData name="Simon Prince" userId="fcc015fbc7a3e533" providerId="LiveId" clId="{4AEDEB9C-35AF-7545-BCC2-DF556A880B22}" dt="2022-11-08T10:21:55.071" v="657"/>
          <ac:picMkLst>
            <pc:docMk/>
            <pc:sldMk cId="100052175" sldId="426"/>
            <ac:picMk id="5" creationId="{533325E2-FB54-9D26-7AC7-5525C6A5C0A9}"/>
          </ac:picMkLst>
        </pc:picChg>
        <pc:picChg chg="add mod">
          <ac:chgData name="Simon Prince" userId="fcc015fbc7a3e533" providerId="LiveId" clId="{4AEDEB9C-35AF-7545-BCC2-DF556A880B22}" dt="2022-11-08T10:38:21.911" v="953"/>
          <ac:picMkLst>
            <pc:docMk/>
            <pc:sldMk cId="100052175" sldId="426"/>
            <ac:picMk id="6" creationId="{F2C40F65-04E1-750B-777C-71D7B85A02B1}"/>
          </ac:picMkLst>
        </pc:picChg>
        <pc:picChg chg="add del mod">
          <ac:chgData name="Simon Prince" userId="fcc015fbc7a3e533" providerId="LiveId" clId="{4AEDEB9C-35AF-7545-BCC2-DF556A880B22}" dt="2022-11-08T10:44:55.992" v="1011" actId="478"/>
          <ac:picMkLst>
            <pc:docMk/>
            <pc:sldMk cId="100052175" sldId="426"/>
            <ac:picMk id="7" creationId="{8F3A9674-BFB1-C15C-D2C9-2DB57CEF9074}"/>
          </ac:picMkLst>
        </pc:picChg>
        <pc:picChg chg="add del mod">
          <ac:chgData name="Simon Prince" userId="fcc015fbc7a3e533" providerId="LiveId" clId="{4AEDEB9C-35AF-7545-BCC2-DF556A880B22}" dt="2022-11-08T10:45:03.281" v="1014" actId="478"/>
          <ac:picMkLst>
            <pc:docMk/>
            <pc:sldMk cId="100052175" sldId="426"/>
            <ac:picMk id="8" creationId="{34F7B209-544E-CDC9-C6E8-87F4C1934086}"/>
          </ac:picMkLst>
        </pc:picChg>
        <pc:picChg chg="del">
          <ac:chgData name="Simon Prince" userId="fcc015fbc7a3e533" providerId="LiveId" clId="{4AEDEB9C-35AF-7545-BCC2-DF556A880B22}" dt="2022-11-08T10:38:21.585" v="952" actId="478"/>
          <ac:picMkLst>
            <pc:docMk/>
            <pc:sldMk cId="100052175" sldId="426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6:35.544" v="1040" actId="732"/>
          <ac:picMkLst>
            <pc:docMk/>
            <pc:sldMk cId="100052175" sldId="426"/>
            <ac:picMk id="10" creationId="{594E4D95-C4AE-ADC7-5807-124E3398A465}"/>
          </ac:picMkLst>
        </pc:picChg>
      </pc:sldChg>
      <pc:sldChg chg="addSp delSp modSp mod">
        <pc:chgData name="Simon Prince" userId="fcc015fbc7a3e533" providerId="LiveId" clId="{4AEDEB9C-35AF-7545-BCC2-DF556A880B22}" dt="2022-11-08T10:48:25.253" v="1082" actId="20577"/>
        <pc:sldMkLst>
          <pc:docMk/>
          <pc:sldMk cId="816497025" sldId="427"/>
        </pc:sldMkLst>
        <pc:spChg chg="mod">
          <ac:chgData name="Simon Prince" userId="fcc015fbc7a3e533" providerId="LiveId" clId="{4AEDEB9C-35AF-7545-BCC2-DF556A880B22}" dt="2022-11-08T10:47:32.783" v="1057" actId="20577"/>
          <ac:spMkLst>
            <pc:docMk/>
            <pc:sldMk cId="816497025" sldId="427"/>
            <ac:spMk id="13" creationId="{59527920-821F-F02D-65C1-EA101DCC9681}"/>
          </ac:spMkLst>
        </pc:spChg>
        <pc:spChg chg="mod">
          <ac:chgData name="Simon Prince" userId="fcc015fbc7a3e533" providerId="LiveId" clId="{4AEDEB9C-35AF-7545-BCC2-DF556A880B22}" dt="2022-11-08T10:48:04.602" v="1073" actId="20577"/>
          <ac:spMkLst>
            <pc:docMk/>
            <pc:sldMk cId="816497025" sldId="427"/>
            <ac:spMk id="16" creationId="{A653D2F5-8B3F-CF37-0AD7-55CFF0F539EF}"/>
          </ac:spMkLst>
        </pc:spChg>
        <pc:spChg chg="mod">
          <ac:chgData name="Simon Prince" userId="fcc015fbc7a3e533" providerId="LiveId" clId="{4AEDEB9C-35AF-7545-BCC2-DF556A880B22}" dt="2022-11-08T10:48:25.253" v="1082" actId="20577"/>
          <ac:spMkLst>
            <pc:docMk/>
            <pc:sldMk cId="816497025" sldId="427"/>
            <ac:spMk id="18" creationId="{704F293B-A598-592E-7F72-678378B08ADC}"/>
          </ac:spMkLst>
        </pc:spChg>
        <pc:picChg chg="del">
          <ac:chgData name="Simon Prince" userId="fcc015fbc7a3e533" providerId="LiveId" clId="{4AEDEB9C-35AF-7545-BCC2-DF556A880B22}" dt="2022-11-08T10:21:58.979" v="658" actId="478"/>
          <ac:picMkLst>
            <pc:docMk/>
            <pc:sldMk cId="816497025" sldId="42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24.187" v="1039" actId="478"/>
          <ac:picMkLst>
            <pc:docMk/>
            <pc:sldMk cId="816497025" sldId="42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24.187" v="1039" actId="478"/>
          <ac:picMkLst>
            <pc:docMk/>
            <pc:sldMk cId="816497025" sldId="427"/>
            <ac:picMk id="5" creationId="{4543C6C7-3570-9A1B-D73A-F9F6E1FF2199}"/>
          </ac:picMkLst>
        </pc:picChg>
        <pc:picChg chg="add mod">
          <ac:chgData name="Simon Prince" userId="fcc015fbc7a3e533" providerId="LiveId" clId="{4AEDEB9C-35AF-7545-BCC2-DF556A880B22}" dt="2022-11-08T10:21:59.462" v="659"/>
          <ac:picMkLst>
            <pc:docMk/>
            <pc:sldMk cId="816497025" sldId="427"/>
            <ac:picMk id="6" creationId="{9C243ADD-6874-52CA-9BAF-DF81D9DDFE29}"/>
          </ac:picMkLst>
        </pc:picChg>
        <pc:picChg chg="add mod">
          <ac:chgData name="Simon Prince" userId="fcc015fbc7a3e533" providerId="LiveId" clId="{4AEDEB9C-35AF-7545-BCC2-DF556A880B22}" dt="2022-11-08T10:38:27.470" v="955"/>
          <ac:picMkLst>
            <pc:docMk/>
            <pc:sldMk cId="816497025" sldId="427"/>
            <ac:picMk id="7" creationId="{A072B845-B9FE-4484-DFBA-D2E16E4D4B79}"/>
          </ac:picMkLst>
        </pc:picChg>
        <pc:picChg chg="add del mod">
          <ac:chgData name="Simon Prince" userId="fcc015fbc7a3e533" providerId="LiveId" clId="{4AEDEB9C-35AF-7545-BCC2-DF556A880B22}" dt="2022-11-08T10:45:00.458" v="1013" actId="21"/>
          <ac:picMkLst>
            <pc:docMk/>
            <pc:sldMk cId="816497025" sldId="427"/>
            <ac:picMk id="8" creationId="{6AD24B64-5474-96DC-2186-973AE82F13C7}"/>
          </ac:picMkLst>
        </pc:picChg>
        <pc:picChg chg="del">
          <ac:chgData name="Simon Prince" userId="fcc015fbc7a3e533" providerId="LiveId" clId="{4AEDEB9C-35AF-7545-BCC2-DF556A880B22}" dt="2022-11-08T10:38:27.145" v="954" actId="478"/>
          <ac:picMkLst>
            <pc:docMk/>
            <pc:sldMk cId="816497025" sldId="427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7:07.057" v="1049" actId="732"/>
          <ac:picMkLst>
            <pc:docMk/>
            <pc:sldMk cId="816497025" sldId="427"/>
            <ac:picMk id="10" creationId="{9D4EA4F2-7237-5DFE-7A92-046F6DF204AE}"/>
          </ac:picMkLst>
        </pc:picChg>
        <pc:cxnChg chg="mod">
          <ac:chgData name="Simon Prince" userId="fcc015fbc7a3e533" providerId="LiveId" clId="{4AEDEB9C-35AF-7545-BCC2-DF556A880B22}" dt="2022-11-08T10:47:14.159" v="1051" actId="14100"/>
          <ac:cxnSpMkLst>
            <pc:docMk/>
            <pc:sldMk cId="816497025" sldId="427"/>
            <ac:cxnSpMk id="12" creationId="{ADF9D14F-A9F2-13A0-14CD-AD24C0B896D3}"/>
          </ac:cxnSpMkLst>
        </pc:cxnChg>
        <pc:cxnChg chg="mod">
          <ac:chgData name="Simon Prince" userId="fcc015fbc7a3e533" providerId="LiveId" clId="{4AEDEB9C-35AF-7545-BCC2-DF556A880B22}" dt="2022-11-08T10:47:16.513" v="1052" actId="14100"/>
          <ac:cxnSpMkLst>
            <pc:docMk/>
            <pc:sldMk cId="816497025" sldId="427"/>
            <ac:cxnSpMk id="15" creationId="{AB967044-5654-0207-C892-A1552A009171}"/>
          </ac:cxnSpMkLst>
        </pc:cxnChg>
        <pc:cxnChg chg="mod">
          <ac:chgData name="Simon Prince" userId="fcc015fbc7a3e533" providerId="LiveId" clId="{4AEDEB9C-35AF-7545-BCC2-DF556A880B22}" dt="2022-11-08T10:47:20.849" v="1053" actId="14100"/>
          <ac:cxnSpMkLst>
            <pc:docMk/>
            <pc:sldMk cId="816497025" sldId="427"/>
            <ac:cxnSpMk id="19" creationId="{4A5031C9-D9D7-F909-2DA8-17A1488FE980}"/>
          </ac:cxnSpMkLst>
        </pc:cxnChg>
      </pc:sldChg>
      <pc:sldChg chg="addSp delSp modSp mod">
        <pc:chgData name="Simon Prince" userId="fcc015fbc7a3e533" providerId="LiveId" clId="{4AEDEB9C-35AF-7545-BCC2-DF556A880B22}" dt="2022-11-08T10:48:41.612" v="1083" actId="732"/>
        <pc:sldMkLst>
          <pc:docMk/>
          <pc:sldMk cId="2953491458" sldId="428"/>
        </pc:sldMkLst>
        <pc:picChg chg="del">
          <ac:chgData name="Simon Prince" userId="fcc015fbc7a3e533" providerId="LiveId" clId="{4AEDEB9C-35AF-7545-BCC2-DF556A880B22}" dt="2022-11-08T10:22:02.255" v="660" actId="478"/>
          <ac:picMkLst>
            <pc:docMk/>
            <pc:sldMk cId="2953491458" sldId="428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6" creationId="{656B148C-74FF-AF24-57E4-816EFB628369}"/>
          </ac:picMkLst>
        </pc:picChg>
        <pc:picChg chg="add mod">
          <ac:chgData name="Simon Prince" userId="fcc015fbc7a3e533" providerId="LiveId" clId="{4AEDEB9C-35AF-7545-BCC2-DF556A880B22}" dt="2022-11-08T10:22:02.981" v="661"/>
          <ac:picMkLst>
            <pc:docMk/>
            <pc:sldMk cId="2953491458" sldId="428"/>
            <ac:picMk id="7" creationId="{02C1A93D-E1B4-2E99-F2A4-A0C593AB73B5}"/>
          </ac:picMkLst>
        </pc:picChg>
        <pc:picChg chg="add mod">
          <ac:chgData name="Simon Prince" userId="fcc015fbc7a3e533" providerId="LiveId" clId="{4AEDEB9C-35AF-7545-BCC2-DF556A880B22}" dt="2022-11-08T10:38:30.894" v="957"/>
          <ac:picMkLst>
            <pc:docMk/>
            <pc:sldMk cId="2953491458" sldId="428"/>
            <ac:picMk id="8" creationId="{08688C30-6E4A-E9D0-3A36-18CBC87BEB5F}"/>
          </ac:picMkLst>
        </pc:picChg>
        <pc:picChg chg="del">
          <ac:chgData name="Simon Prince" userId="fcc015fbc7a3e533" providerId="LiveId" clId="{4AEDEB9C-35AF-7545-BCC2-DF556A880B22}" dt="2022-11-08T10:38:29.942" v="956" actId="478"/>
          <ac:picMkLst>
            <pc:docMk/>
            <pc:sldMk cId="2953491458" sldId="428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8:41.612" v="1083" actId="732"/>
          <ac:picMkLst>
            <pc:docMk/>
            <pc:sldMk cId="2953491458" sldId="428"/>
            <ac:picMk id="10" creationId="{FB5D37EF-6C9B-68AF-F9E3-2935CA90D2CB}"/>
          </ac:picMkLst>
        </pc:picChg>
      </pc:sldChg>
      <pc:sldChg chg="addSp delSp modSp mod">
        <pc:chgData name="Simon Prince" userId="fcc015fbc7a3e533" providerId="LiveId" clId="{4AEDEB9C-35AF-7545-BCC2-DF556A880B22}" dt="2022-11-08T10:48:49.883" v="1084" actId="732"/>
        <pc:sldMkLst>
          <pc:docMk/>
          <pc:sldMk cId="2196980728" sldId="429"/>
        </pc:sldMkLst>
        <pc:picChg chg="del">
          <ac:chgData name="Simon Prince" userId="fcc015fbc7a3e533" providerId="LiveId" clId="{4AEDEB9C-35AF-7545-BCC2-DF556A880B22}" dt="2022-11-08T10:22:06.477" v="662" actId="478"/>
          <ac:picMkLst>
            <pc:docMk/>
            <pc:sldMk cId="2196980728" sldId="429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7" creationId="{63D20D26-68A1-D3BA-7C1E-D5DC4202AB17}"/>
          </ac:picMkLst>
        </pc:picChg>
        <pc:picChg chg="add mod">
          <ac:chgData name="Simon Prince" userId="fcc015fbc7a3e533" providerId="LiveId" clId="{4AEDEB9C-35AF-7545-BCC2-DF556A880B22}" dt="2022-11-08T10:22:07.176" v="663"/>
          <ac:picMkLst>
            <pc:docMk/>
            <pc:sldMk cId="2196980728" sldId="429"/>
            <ac:picMk id="8" creationId="{45FED545-FD74-EE6D-A1EC-2B870C87EE77}"/>
          </ac:picMkLst>
        </pc:picChg>
        <pc:picChg chg="del">
          <ac:chgData name="Simon Prince" userId="fcc015fbc7a3e533" providerId="LiveId" clId="{4AEDEB9C-35AF-7545-BCC2-DF556A880B22}" dt="2022-11-08T10:38:33.917" v="958" actId="478"/>
          <ac:picMkLst>
            <pc:docMk/>
            <pc:sldMk cId="2196980728" sldId="429"/>
            <ac:picMk id="9" creationId="{81F8D942-0D5D-7938-2242-074238C67210}"/>
          </ac:picMkLst>
        </pc:picChg>
        <pc:picChg chg="add mod">
          <ac:chgData name="Simon Prince" userId="fcc015fbc7a3e533" providerId="LiveId" clId="{4AEDEB9C-35AF-7545-BCC2-DF556A880B22}" dt="2022-11-08T10:38:34.265" v="959"/>
          <ac:picMkLst>
            <pc:docMk/>
            <pc:sldMk cId="2196980728" sldId="429"/>
            <ac:picMk id="10" creationId="{CACEFB09-92C2-A39E-7C0A-A3AA240EFC97}"/>
          </ac:picMkLst>
        </pc:picChg>
        <pc:picChg chg="add mod modCrop">
          <ac:chgData name="Simon Prince" userId="fcc015fbc7a3e533" providerId="LiveId" clId="{4AEDEB9C-35AF-7545-BCC2-DF556A880B22}" dt="2022-11-08T10:48:49.883" v="1084" actId="732"/>
          <ac:picMkLst>
            <pc:docMk/>
            <pc:sldMk cId="2196980728" sldId="429"/>
            <ac:picMk id="11" creationId="{475BE7E2-0723-5611-A4F9-A70E6E2A6D9E}"/>
          </ac:picMkLst>
        </pc:picChg>
      </pc:sldChg>
      <pc:sldChg chg="addSp delSp modSp mod">
        <pc:chgData name="Simon Prince" userId="fcc015fbc7a3e533" providerId="LiveId" clId="{4AEDEB9C-35AF-7545-BCC2-DF556A880B22}" dt="2022-11-08T10:49:05.404" v="1086" actId="732"/>
        <pc:sldMkLst>
          <pc:docMk/>
          <pc:sldMk cId="1276926696" sldId="430"/>
        </pc:sldMkLst>
        <pc:picChg chg="del">
          <ac:chgData name="Simon Prince" userId="fcc015fbc7a3e533" providerId="LiveId" clId="{4AEDEB9C-35AF-7545-BCC2-DF556A880B22}" dt="2022-11-08T10:22:15.313" v="666" actId="478"/>
          <ac:picMkLst>
            <pc:docMk/>
            <pc:sldMk cId="1276926696" sldId="430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0.929" v="962" actId="478"/>
          <ac:picMkLst>
            <pc:docMk/>
            <pc:sldMk cId="1276926696" sldId="430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10" creationId="{6A19E4F5-2483-41D7-6059-EC7067EE47D0}"/>
          </ac:picMkLst>
        </pc:picChg>
        <pc:picChg chg="add mod">
          <ac:chgData name="Simon Prince" userId="fcc015fbc7a3e533" providerId="LiveId" clId="{4AEDEB9C-35AF-7545-BCC2-DF556A880B22}" dt="2022-11-08T10:22:15.734" v="667"/>
          <ac:picMkLst>
            <pc:docMk/>
            <pc:sldMk cId="1276926696" sldId="430"/>
            <ac:picMk id="11" creationId="{41E1F3DF-CAB1-6893-85B8-6323290BD53B}"/>
          </ac:picMkLst>
        </pc:picChg>
        <pc:picChg chg="add mod">
          <ac:chgData name="Simon Prince" userId="fcc015fbc7a3e533" providerId="LiveId" clId="{4AEDEB9C-35AF-7545-BCC2-DF556A880B22}" dt="2022-11-08T10:38:41.853" v="963"/>
          <ac:picMkLst>
            <pc:docMk/>
            <pc:sldMk cId="1276926696" sldId="430"/>
            <ac:picMk id="12" creationId="{5B0015AE-2A4D-FF8B-603C-6FBAEAB76ED2}"/>
          </ac:picMkLst>
        </pc:picChg>
        <pc:picChg chg="add mod modCrop">
          <ac:chgData name="Simon Prince" userId="fcc015fbc7a3e533" providerId="LiveId" clId="{4AEDEB9C-35AF-7545-BCC2-DF556A880B22}" dt="2022-11-08T10:49:05.404" v="1086" actId="732"/>
          <ac:picMkLst>
            <pc:docMk/>
            <pc:sldMk cId="1276926696" sldId="430"/>
            <ac:picMk id="13" creationId="{704B5801-B5FF-9FF7-EF52-C4AB83B20F53}"/>
          </ac:picMkLst>
        </pc:picChg>
      </pc:sldChg>
      <pc:sldChg chg="addSp delSp modSp mod">
        <pc:chgData name="Simon Prince" userId="fcc015fbc7a3e533" providerId="LiveId" clId="{4AEDEB9C-35AF-7545-BCC2-DF556A880B22}" dt="2022-11-08T10:49:17.313" v="1087" actId="732"/>
        <pc:sldMkLst>
          <pc:docMk/>
          <pc:sldMk cId="1468869435" sldId="431"/>
        </pc:sldMkLst>
        <pc:picChg chg="del">
          <ac:chgData name="Simon Prince" userId="fcc015fbc7a3e533" providerId="LiveId" clId="{4AEDEB9C-35AF-7545-BCC2-DF556A880B22}" dt="2022-11-08T10:22:19.153" v="668" actId="478"/>
          <ac:picMkLst>
            <pc:docMk/>
            <pc:sldMk cId="1468869435" sldId="431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7.227" v="964" actId="478"/>
          <ac:picMkLst>
            <pc:docMk/>
            <pc:sldMk cId="1468869435" sldId="431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19.658" v="669"/>
          <ac:picMkLst>
            <pc:docMk/>
            <pc:sldMk cId="1468869435" sldId="431"/>
            <ac:picMk id="12" creationId="{7FE6D945-0267-E4AC-A3F9-080048C841CD}"/>
          </ac:picMkLst>
        </pc:picChg>
        <pc:picChg chg="add mod">
          <ac:chgData name="Simon Prince" userId="fcc015fbc7a3e533" providerId="LiveId" clId="{4AEDEB9C-35AF-7545-BCC2-DF556A880B22}" dt="2022-11-08T10:38:47.675" v="965"/>
          <ac:picMkLst>
            <pc:docMk/>
            <pc:sldMk cId="1468869435" sldId="431"/>
            <ac:picMk id="13" creationId="{2B47F053-CBF6-9832-E803-9EA632B0C2BD}"/>
          </ac:picMkLst>
        </pc:picChg>
        <pc:picChg chg="add mod modCrop">
          <ac:chgData name="Simon Prince" userId="fcc015fbc7a3e533" providerId="LiveId" clId="{4AEDEB9C-35AF-7545-BCC2-DF556A880B22}" dt="2022-11-08T10:49:17.313" v="1087" actId="732"/>
          <ac:picMkLst>
            <pc:docMk/>
            <pc:sldMk cId="1468869435" sldId="431"/>
            <ac:picMk id="14" creationId="{27A3828E-BB6C-A96F-26F0-A47B35A249BF}"/>
          </ac:picMkLst>
        </pc:picChg>
      </pc:sldChg>
      <pc:sldChg chg="addSp delSp modSp mod">
        <pc:chgData name="Simon Prince" userId="fcc015fbc7a3e533" providerId="LiveId" clId="{4AEDEB9C-35AF-7545-BCC2-DF556A880B22}" dt="2022-11-08T10:48:56.911" v="1085" actId="732"/>
        <pc:sldMkLst>
          <pc:docMk/>
          <pc:sldMk cId="81974184" sldId="435"/>
        </pc:sldMkLst>
        <pc:picChg chg="del">
          <ac:chgData name="Simon Prince" userId="fcc015fbc7a3e533" providerId="LiveId" clId="{4AEDEB9C-35AF-7545-BCC2-DF556A880B22}" dt="2022-11-08T10:22:11.878" v="664" actId="478"/>
          <ac:picMkLst>
            <pc:docMk/>
            <pc:sldMk cId="81974184" sldId="435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37.686" v="960" actId="478"/>
          <ac:picMkLst>
            <pc:docMk/>
            <pc:sldMk cId="81974184" sldId="435"/>
            <ac:picMk id="9" creationId="{81F8D942-0D5D-7938-2242-074238C67210}"/>
          </ac:picMkLst>
        </pc:picChg>
        <pc:picChg chg="add mod">
          <ac:chgData name="Simon Prince" userId="fcc015fbc7a3e533" providerId="LiveId" clId="{4AEDEB9C-35AF-7545-BCC2-DF556A880B22}" dt="2022-11-08T10:22:12.587" v="665"/>
          <ac:picMkLst>
            <pc:docMk/>
            <pc:sldMk cId="81974184" sldId="435"/>
            <ac:picMk id="10" creationId="{58E639AE-1261-85E7-03C1-809B4B49678D}"/>
          </ac:picMkLst>
        </pc:picChg>
        <pc:picChg chg="add mod">
          <ac:chgData name="Simon Prince" userId="fcc015fbc7a3e533" providerId="LiveId" clId="{4AEDEB9C-35AF-7545-BCC2-DF556A880B22}" dt="2022-11-08T10:38:38.273" v="961"/>
          <ac:picMkLst>
            <pc:docMk/>
            <pc:sldMk cId="81974184" sldId="435"/>
            <ac:picMk id="11" creationId="{5DEEB46B-61C7-9846-2676-E227362534BF}"/>
          </ac:picMkLst>
        </pc:picChg>
        <pc:picChg chg="add mod modCrop">
          <ac:chgData name="Simon Prince" userId="fcc015fbc7a3e533" providerId="LiveId" clId="{4AEDEB9C-35AF-7545-BCC2-DF556A880B22}" dt="2022-11-08T10:48:56.911" v="1085" actId="732"/>
          <ac:picMkLst>
            <pc:docMk/>
            <pc:sldMk cId="81974184" sldId="435"/>
            <ac:picMk id="12" creationId="{038B88E8-0E66-A736-FC25-CF54DF3CD3B7}"/>
          </ac:picMkLst>
        </pc:picChg>
      </pc:sldChg>
      <pc:sldChg chg="addSp delSp modSp mod">
        <pc:chgData name="Simon Prince" userId="fcc015fbc7a3e533" providerId="LiveId" clId="{4AEDEB9C-35AF-7545-BCC2-DF556A880B22}" dt="2022-11-08T10:55:41.636" v="1108" actId="1038"/>
        <pc:sldMkLst>
          <pc:docMk/>
          <pc:sldMk cId="2413915547" sldId="436"/>
        </pc:sldMkLst>
        <pc:spChg chg="add mod">
          <ac:chgData name="Simon Prince" userId="fcc015fbc7a3e533" providerId="LiveId" clId="{4AEDEB9C-35AF-7545-BCC2-DF556A880B22}" dt="2022-11-08T10:55:41.636" v="1108" actId="1038"/>
          <ac:spMkLst>
            <pc:docMk/>
            <pc:sldMk cId="2413915547" sldId="436"/>
            <ac:spMk id="17" creationId="{CF981D93-14A9-270A-A00E-5650799AF98D}"/>
          </ac:spMkLst>
        </pc:spChg>
        <pc:picChg chg="del">
          <ac:chgData name="Simon Prince" userId="fcc015fbc7a3e533" providerId="LiveId" clId="{4AEDEB9C-35AF-7545-BCC2-DF556A880B22}" dt="2022-11-08T10:22:22.668" v="670" actId="478"/>
          <ac:picMkLst>
            <pc:docMk/>
            <pc:sldMk cId="2413915547" sldId="43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9.925" v="966" actId="478"/>
          <ac:picMkLst>
            <pc:docMk/>
            <pc:sldMk cId="2413915547" sldId="436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23.370" v="671"/>
          <ac:picMkLst>
            <pc:docMk/>
            <pc:sldMk cId="2413915547" sldId="436"/>
            <ac:picMk id="12" creationId="{005E5D3F-EB50-6501-F74B-188D35EEFB87}"/>
          </ac:picMkLst>
        </pc:picChg>
        <pc:picChg chg="del">
          <ac:chgData name="Simon Prince" userId="fcc015fbc7a3e533" providerId="LiveId" clId="{4AEDEB9C-35AF-7545-BCC2-DF556A880B22}" dt="2022-11-08T10:55:05.509" v="1088" actId="478"/>
          <ac:picMkLst>
            <pc:docMk/>
            <pc:sldMk cId="2413915547" sldId="436"/>
            <ac:picMk id="13" creationId="{C0EB72D6-89AC-C9AE-3133-FA0C92B88B29}"/>
          </ac:picMkLst>
        </pc:picChg>
        <pc:picChg chg="add mod">
          <ac:chgData name="Simon Prince" userId="fcc015fbc7a3e533" providerId="LiveId" clId="{4AEDEB9C-35AF-7545-BCC2-DF556A880B22}" dt="2022-11-08T10:55:32.705" v="1096" actId="1076"/>
          <ac:picMkLst>
            <pc:docMk/>
            <pc:sldMk cId="2413915547" sldId="436"/>
            <ac:picMk id="14" creationId="{A1C937AE-6ABE-C06D-B81B-1B22488CF458}"/>
          </ac:picMkLst>
        </pc:picChg>
        <pc:picChg chg="add mod">
          <ac:chgData name="Simon Prince" userId="fcc015fbc7a3e533" providerId="LiveId" clId="{4AEDEB9C-35AF-7545-BCC2-DF556A880B22}" dt="2022-11-08T10:45:27.345" v="1024"/>
          <ac:picMkLst>
            <pc:docMk/>
            <pc:sldMk cId="2413915547" sldId="436"/>
            <ac:picMk id="15" creationId="{974126E8-76C3-4E50-C528-664D1E79518D}"/>
          </ac:picMkLst>
        </pc:picChg>
        <pc:picChg chg="add mod">
          <ac:chgData name="Simon Prince" userId="fcc015fbc7a3e533" providerId="LiveId" clId="{4AEDEB9C-35AF-7545-BCC2-DF556A880B22}" dt="2022-11-08T10:55:11.855" v="1091" actId="1076"/>
          <ac:picMkLst>
            <pc:docMk/>
            <pc:sldMk cId="2413915547" sldId="436"/>
            <ac:picMk id="16" creationId="{45AF7A81-6B4C-299E-58E4-EADB9ED430E7}"/>
          </ac:picMkLst>
        </pc:picChg>
      </pc:sldChg>
      <pc:sldChg chg="addSp delSp modSp mod">
        <pc:chgData name="Simon Prince" userId="fcc015fbc7a3e533" providerId="LiveId" clId="{4AEDEB9C-35AF-7545-BCC2-DF556A880B22}" dt="2022-11-08T10:59:30.260" v="1170" actId="1076"/>
        <pc:sldMkLst>
          <pc:docMk/>
          <pc:sldMk cId="3077370921" sldId="437"/>
        </pc:sldMkLst>
        <pc:picChg chg="del">
          <ac:chgData name="Simon Prince" userId="fcc015fbc7a3e533" providerId="LiveId" clId="{4AEDEB9C-35AF-7545-BCC2-DF556A880B22}" dt="2022-11-08T10:22:32.324" v="674" actId="478"/>
          <ac:picMkLst>
            <pc:docMk/>
            <pc:sldMk cId="3077370921" sldId="43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05.976" v="987" actId="478"/>
          <ac:picMkLst>
            <pc:docMk/>
            <pc:sldMk cId="3077370921" sldId="437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32.806" v="675"/>
          <ac:picMkLst>
            <pc:docMk/>
            <pc:sldMk cId="3077370921" sldId="437"/>
            <ac:picMk id="12" creationId="{35C52F85-6FB1-4457-C45A-C0E918DC1EDE}"/>
          </ac:picMkLst>
        </pc:picChg>
        <pc:picChg chg="del">
          <ac:chgData name="Simon Prince" userId="fcc015fbc7a3e533" providerId="LiveId" clId="{4AEDEB9C-35AF-7545-BCC2-DF556A880B22}" dt="2022-11-08T10:57:29.490" v="1164" actId="478"/>
          <ac:picMkLst>
            <pc:docMk/>
            <pc:sldMk cId="3077370921" sldId="437"/>
            <ac:picMk id="13" creationId="{C0EB72D6-89AC-C9AE-3133-FA0C92B88B29}"/>
          </ac:picMkLst>
        </pc:picChg>
        <pc:picChg chg="del">
          <ac:chgData name="Simon Prince" userId="fcc015fbc7a3e533" providerId="LiveId" clId="{4AEDEB9C-35AF-7545-BCC2-DF556A880B22}" dt="2022-11-08T10:57:29.490" v="1164" actId="478"/>
          <ac:picMkLst>
            <pc:docMk/>
            <pc:sldMk cId="3077370921" sldId="437"/>
            <ac:picMk id="14" creationId="{0588F107-D0B7-8529-343E-E2AD2D6E0277}"/>
          </ac:picMkLst>
        </pc:picChg>
        <pc:picChg chg="add mod">
          <ac:chgData name="Simon Prince" userId="fcc015fbc7a3e533" providerId="LiveId" clId="{4AEDEB9C-35AF-7545-BCC2-DF556A880B22}" dt="2022-11-08T10:39:06.366" v="988"/>
          <ac:picMkLst>
            <pc:docMk/>
            <pc:sldMk cId="3077370921" sldId="437"/>
            <ac:picMk id="15" creationId="{496D580E-6B65-672E-3218-30E3371A7B11}"/>
          </ac:picMkLst>
        </pc:picChg>
        <pc:picChg chg="add mod">
          <ac:chgData name="Simon Prince" userId="fcc015fbc7a3e533" providerId="LiveId" clId="{4AEDEB9C-35AF-7545-BCC2-DF556A880B22}" dt="2022-11-08T10:45:41.660" v="1030"/>
          <ac:picMkLst>
            <pc:docMk/>
            <pc:sldMk cId="3077370921" sldId="437"/>
            <ac:picMk id="16" creationId="{101139BC-1A9D-9DD0-FE6F-3BFD748202CC}"/>
          </ac:picMkLst>
        </pc:picChg>
        <pc:picChg chg="add mod">
          <ac:chgData name="Simon Prince" userId="fcc015fbc7a3e533" providerId="LiveId" clId="{4AEDEB9C-35AF-7545-BCC2-DF556A880B22}" dt="2022-11-08T10:59:30.260" v="1170" actId="1076"/>
          <ac:picMkLst>
            <pc:docMk/>
            <pc:sldMk cId="3077370921" sldId="437"/>
            <ac:picMk id="17" creationId="{B4C43DDF-46C8-28FD-B354-3C9BD254D2AD}"/>
          </ac:picMkLst>
        </pc:picChg>
      </pc:sldChg>
      <pc:sldChg chg="modSp mod">
        <pc:chgData name="Simon Prince" userId="fcc015fbc7a3e533" providerId="LiveId" clId="{4AEDEB9C-35AF-7545-BCC2-DF556A880B22}" dt="2022-11-14T12:55:31.600" v="4896" actId="20577"/>
        <pc:sldMkLst>
          <pc:docMk/>
          <pc:sldMk cId="1396288074" sldId="443"/>
        </pc:sldMkLst>
        <pc:spChg chg="mod">
          <ac:chgData name="Simon Prince" userId="fcc015fbc7a3e533" providerId="LiveId" clId="{4AEDEB9C-35AF-7545-BCC2-DF556A880B22}" dt="2022-11-14T12:55:31.600" v="4896" actId="20577"/>
          <ac:spMkLst>
            <pc:docMk/>
            <pc:sldMk cId="1396288074" sldId="443"/>
            <ac:spMk id="3" creationId="{9BC2E248-DA1F-0C3D-0EDC-582E4D8B1DA7}"/>
          </ac:spMkLst>
        </pc:spChg>
      </pc:sldChg>
      <pc:sldChg chg="del">
        <pc:chgData name="Simon Prince" userId="fcc015fbc7a3e533" providerId="LiveId" clId="{4AEDEB9C-35AF-7545-BCC2-DF556A880B22}" dt="2022-11-02T19:28:59.303" v="587" actId="2696"/>
        <pc:sldMkLst>
          <pc:docMk/>
          <pc:sldMk cId="990427611" sldId="444"/>
        </pc:sldMkLst>
      </pc:sldChg>
      <pc:sldChg chg="addSp delSp modSp mod">
        <pc:chgData name="Simon Prince" userId="fcc015fbc7a3e533" providerId="LiveId" clId="{4AEDEB9C-35AF-7545-BCC2-DF556A880B22}" dt="2022-11-08T10:57:10.136" v="1163" actId="1036"/>
        <pc:sldMkLst>
          <pc:docMk/>
          <pc:sldMk cId="1853945558" sldId="466"/>
        </pc:sldMkLst>
        <pc:spChg chg="mod">
          <ac:chgData name="Simon Prince" userId="fcc015fbc7a3e533" providerId="LiveId" clId="{4AEDEB9C-35AF-7545-BCC2-DF556A880B22}" dt="2022-11-08T10:57:00.076" v="1132" actId="1037"/>
          <ac:spMkLst>
            <pc:docMk/>
            <pc:sldMk cId="1853945558" sldId="466"/>
            <ac:spMk id="15" creationId="{71A29C3D-F3C7-E600-4671-4402456EB2AF}"/>
          </ac:spMkLst>
        </pc:spChg>
        <pc:spChg chg="mod">
          <ac:chgData name="Simon Prince" userId="fcc015fbc7a3e533" providerId="LiveId" clId="{4AEDEB9C-35AF-7545-BCC2-DF556A880B22}" dt="2022-11-08T10:57:10.136" v="1163" actId="1036"/>
          <ac:spMkLst>
            <pc:docMk/>
            <pc:sldMk cId="1853945558" sldId="466"/>
            <ac:spMk id="16" creationId="{36DDBA48-E939-9319-D67F-11B85382F409}"/>
          </ac:spMkLst>
        </pc:spChg>
        <pc:spChg chg="add del">
          <ac:chgData name="Simon Prince" userId="fcc015fbc7a3e533" providerId="LiveId" clId="{4AEDEB9C-35AF-7545-BCC2-DF556A880B22}" dt="2022-11-08T10:56:28.971" v="1111" actId="22"/>
          <ac:spMkLst>
            <pc:docMk/>
            <pc:sldMk cId="1853945558" sldId="466"/>
            <ac:spMk id="21" creationId="{D2173AF5-AB1E-B844-FB93-EB49C8728BA0}"/>
          </ac:spMkLst>
        </pc:spChg>
        <pc:picChg chg="del">
          <ac:chgData name="Simon Prince" userId="fcc015fbc7a3e533" providerId="LiveId" clId="{4AEDEB9C-35AF-7545-BCC2-DF556A880B22}" dt="2022-11-08T10:22:28.307" v="672" actId="478"/>
          <ac:picMkLst>
            <pc:docMk/>
            <pc:sldMk cId="1853945558" sldId="46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52.827" v="968" actId="478"/>
          <ac:picMkLst>
            <pc:docMk/>
            <pc:sldMk cId="1853945558" sldId="466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29.085" v="673"/>
          <ac:picMkLst>
            <pc:docMk/>
            <pc:sldMk cId="1853945558" sldId="466"/>
            <ac:picMk id="12" creationId="{9474346A-E1FC-6D56-E722-973A74F2F3F4}"/>
          </ac:picMkLst>
        </pc:picChg>
        <pc:picChg chg="del">
          <ac:chgData name="Simon Prince" userId="fcc015fbc7a3e533" providerId="LiveId" clId="{4AEDEB9C-35AF-7545-BCC2-DF556A880B22}" dt="2022-11-08T10:56:26.731" v="1109" actId="478"/>
          <ac:picMkLst>
            <pc:docMk/>
            <pc:sldMk cId="1853945558" sldId="466"/>
            <ac:picMk id="13" creationId="{C0EB72D6-89AC-C9AE-3133-FA0C92B88B29}"/>
          </ac:picMkLst>
        </pc:picChg>
        <pc:picChg chg="add mod">
          <ac:chgData name="Simon Prince" userId="fcc015fbc7a3e533" providerId="LiveId" clId="{4AEDEB9C-35AF-7545-BCC2-DF556A880B22}" dt="2022-11-08T10:38:53.558" v="969"/>
          <ac:picMkLst>
            <pc:docMk/>
            <pc:sldMk cId="1853945558" sldId="466"/>
            <ac:picMk id="14" creationId="{C6A6E659-E47E-75C4-C825-A65EC53E732A}"/>
          </ac:picMkLst>
        </pc:picChg>
        <pc:picChg chg="add del mod">
          <ac:chgData name="Simon Prince" userId="fcc015fbc7a3e533" providerId="LiveId" clId="{4AEDEB9C-35AF-7545-BCC2-DF556A880B22}" dt="2022-11-08T10:45:34.913" v="1026"/>
          <ac:picMkLst>
            <pc:docMk/>
            <pc:sldMk cId="1853945558" sldId="466"/>
            <ac:picMk id="17" creationId="{FE28C80B-0E27-B565-CEF8-71F1E427AF34}"/>
          </ac:picMkLst>
        </pc:picChg>
        <pc:picChg chg="add mod">
          <ac:chgData name="Simon Prince" userId="fcc015fbc7a3e533" providerId="LiveId" clId="{4AEDEB9C-35AF-7545-BCC2-DF556A880B22}" dt="2022-11-08T10:45:36.822" v="1028"/>
          <ac:picMkLst>
            <pc:docMk/>
            <pc:sldMk cId="1853945558" sldId="466"/>
            <ac:picMk id="18" creationId="{C127C37D-E5BD-6174-ED42-D060C74E5F1B}"/>
          </ac:picMkLst>
        </pc:picChg>
        <pc:picChg chg="add mod">
          <ac:chgData name="Simon Prince" userId="fcc015fbc7a3e533" providerId="LiveId" clId="{4AEDEB9C-35AF-7545-BCC2-DF556A880B22}" dt="2022-11-08T10:56:53.505" v="1114" actId="1076"/>
          <ac:picMkLst>
            <pc:docMk/>
            <pc:sldMk cId="1853945558" sldId="466"/>
            <ac:picMk id="22" creationId="{F2714F36-4DE3-F552-4B24-FDB91A0563C7}"/>
          </ac:picMkLst>
        </pc:picChg>
      </pc:sldChg>
      <pc:sldChg chg="addSp delSp modSp del mod">
        <pc:chgData name="Simon Prince" userId="fcc015fbc7a3e533" providerId="LiveId" clId="{4AEDEB9C-35AF-7545-BCC2-DF556A880B22}" dt="2022-11-08T10:59:18.967" v="1168" actId="2696"/>
        <pc:sldMkLst>
          <pc:docMk/>
          <pc:sldMk cId="2631777099" sldId="467"/>
        </pc:sldMkLst>
        <pc:spChg chg="mod">
          <ac:chgData name="Simon Prince" userId="fcc015fbc7a3e533" providerId="LiveId" clId="{4AEDEB9C-35AF-7545-BCC2-DF556A880B22}" dt="2022-11-08T10:39:12.238" v="991" actId="1076"/>
          <ac:spMkLst>
            <pc:docMk/>
            <pc:sldMk cId="2631777099" sldId="467"/>
            <ac:spMk id="15" creationId="{CA152004-20B6-658C-3726-47C9654B7892}"/>
          </ac:spMkLst>
        </pc:spChg>
        <pc:picChg chg="del">
          <ac:chgData name="Simon Prince" userId="fcc015fbc7a3e533" providerId="LiveId" clId="{4AEDEB9C-35AF-7545-BCC2-DF556A880B22}" dt="2022-11-08T10:22:37.445" v="676" actId="478"/>
          <ac:picMkLst>
            <pc:docMk/>
            <pc:sldMk cId="2631777099" sldId="46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09.048" v="989" actId="478"/>
          <ac:picMkLst>
            <pc:docMk/>
            <pc:sldMk cId="2631777099" sldId="467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38.142" v="677"/>
          <ac:picMkLst>
            <pc:docMk/>
            <pc:sldMk cId="2631777099" sldId="467"/>
            <ac:picMk id="16" creationId="{CB887CB0-C360-50EF-68F1-79C585CE5B9B}"/>
          </ac:picMkLst>
        </pc:picChg>
        <pc:picChg chg="add mod">
          <ac:chgData name="Simon Prince" userId="fcc015fbc7a3e533" providerId="LiveId" clId="{4AEDEB9C-35AF-7545-BCC2-DF556A880B22}" dt="2022-11-08T10:39:09.822" v="990"/>
          <ac:picMkLst>
            <pc:docMk/>
            <pc:sldMk cId="2631777099" sldId="467"/>
            <ac:picMk id="17" creationId="{20101881-D4FB-371C-67F9-F465B7DA01C8}"/>
          </ac:picMkLst>
        </pc:picChg>
        <pc:picChg chg="add mod">
          <ac:chgData name="Simon Prince" userId="fcc015fbc7a3e533" providerId="LiveId" clId="{4AEDEB9C-35AF-7545-BCC2-DF556A880B22}" dt="2022-11-08T10:45:47.427" v="1032"/>
          <ac:picMkLst>
            <pc:docMk/>
            <pc:sldMk cId="2631777099" sldId="467"/>
            <ac:picMk id="18" creationId="{C575A98B-D73E-6DF6-ED2C-9D973D3224B4}"/>
          </ac:picMkLst>
        </pc:picChg>
      </pc:sldChg>
      <pc:sldChg chg="addSp delSp modSp del mod">
        <pc:chgData name="Simon Prince" userId="fcc015fbc7a3e533" providerId="LiveId" clId="{4AEDEB9C-35AF-7545-BCC2-DF556A880B22}" dt="2022-11-08T10:59:20.688" v="1169" actId="2696"/>
        <pc:sldMkLst>
          <pc:docMk/>
          <pc:sldMk cId="3903660132" sldId="468"/>
        </pc:sldMkLst>
        <pc:spChg chg="mod">
          <ac:chgData name="Simon Prince" userId="fcc015fbc7a3e533" providerId="LiveId" clId="{4AEDEB9C-35AF-7545-BCC2-DF556A880B22}" dt="2022-11-08T10:39:17.900" v="994" actId="1076"/>
          <ac:spMkLst>
            <pc:docMk/>
            <pc:sldMk cId="3903660132" sldId="468"/>
            <ac:spMk id="16" creationId="{61FEFE40-1E9B-8EF8-DBEA-638370740995}"/>
          </ac:spMkLst>
        </pc:spChg>
        <pc:picChg chg="del">
          <ac:chgData name="Simon Prince" userId="fcc015fbc7a3e533" providerId="LiveId" clId="{4AEDEB9C-35AF-7545-BCC2-DF556A880B22}" dt="2022-11-08T10:22:41.580" v="678" actId="478"/>
          <ac:picMkLst>
            <pc:docMk/>
            <pc:sldMk cId="3903660132" sldId="468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15.554" v="992" actId="478"/>
          <ac:picMkLst>
            <pc:docMk/>
            <pc:sldMk cId="3903660132" sldId="468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45.142" v="680" actId="1035"/>
          <ac:picMkLst>
            <pc:docMk/>
            <pc:sldMk cId="3903660132" sldId="468"/>
            <ac:picMk id="14" creationId="{4E799865-D762-FF24-B162-F14EE9DD0EFE}"/>
          </ac:picMkLst>
        </pc:picChg>
        <pc:picChg chg="add mod">
          <ac:chgData name="Simon Prince" userId="fcc015fbc7a3e533" providerId="LiveId" clId="{4AEDEB9C-35AF-7545-BCC2-DF556A880B22}" dt="2022-11-08T10:39:15.851" v="993"/>
          <ac:picMkLst>
            <pc:docMk/>
            <pc:sldMk cId="3903660132" sldId="468"/>
            <ac:picMk id="17" creationId="{3F911E4A-0095-135B-4C2E-7D5F32DEB95C}"/>
          </ac:picMkLst>
        </pc:picChg>
        <pc:picChg chg="add mod">
          <ac:chgData name="Simon Prince" userId="fcc015fbc7a3e533" providerId="LiveId" clId="{4AEDEB9C-35AF-7545-BCC2-DF556A880B22}" dt="2022-11-08T10:45:53.045" v="1034"/>
          <ac:picMkLst>
            <pc:docMk/>
            <pc:sldMk cId="3903660132" sldId="468"/>
            <ac:picMk id="18" creationId="{365319F4-A9BE-49E8-013F-859168E9D113}"/>
          </ac:picMkLst>
        </pc:picChg>
      </pc:sldChg>
      <pc:sldChg chg="addSp modSp mod">
        <pc:chgData name="Simon Prince" userId="fcc015fbc7a3e533" providerId="LiveId" clId="{4AEDEB9C-35AF-7545-BCC2-DF556A880B22}" dt="2022-11-02T19:26:43.773" v="313" actId="20577"/>
        <pc:sldMkLst>
          <pc:docMk/>
          <pc:sldMk cId="960842315" sldId="469"/>
        </pc:sldMkLst>
        <pc:spChg chg="mod">
          <ac:chgData name="Simon Prince" userId="fcc015fbc7a3e533" providerId="LiveId" clId="{4AEDEB9C-35AF-7545-BCC2-DF556A880B22}" dt="2022-11-02T19:24:53.341" v="27" actId="20577"/>
          <ac:spMkLst>
            <pc:docMk/>
            <pc:sldMk cId="960842315" sldId="469"/>
            <ac:spMk id="2" creationId="{F34E21A4-099A-40EB-DEB9-33712D37C24E}"/>
          </ac:spMkLst>
        </pc:spChg>
        <pc:spChg chg="mod">
          <ac:chgData name="Simon Prince" userId="fcc015fbc7a3e533" providerId="LiveId" clId="{4AEDEB9C-35AF-7545-BCC2-DF556A880B22}" dt="2022-11-02T19:26:43.773" v="313" actId="20577"/>
          <ac:spMkLst>
            <pc:docMk/>
            <pc:sldMk cId="960842315" sldId="469"/>
            <ac:spMk id="3" creationId="{9E979490-8DB2-BAEC-C166-93CDC5E2A17F}"/>
          </ac:spMkLst>
        </pc:spChg>
        <pc:picChg chg="add mod">
          <ac:chgData name="Simon Prince" userId="fcc015fbc7a3e533" providerId="LiveId" clId="{4AEDEB9C-35AF-7545-BCC2-DF556A880B22}" dt="2022-11-02T19:25:29.082" v="76" actId="1076"/>
          <ac:picMkLst>
            <pc:docMk/>
            <pc:sldMk cId="960842315" sldId="469"/>
            <ac:picMk id="4" creationId="{F76D06E8-96F3-13AB-5431-09F4AAA6589D}"/>
          </ac:picMkLst>
        </pc:picChg>
      </pc:sldChg>
      <pc:sldChg chg="modSp new mod">
        <pc:chgData name="Simon Prince" userId="fcc015fbc7a3e533" providerId="LiveId" clId="{4AEDEB9C-35AF-7545-BCC2-DF556A880B22}" dt="2022-11-13T15:24:26.848" v="4731" actId="20577"/>
        <pc:sldMkLst>
          <pc:docMk/>
          <pc:sldMk cId="2735187207" sldId="470"/>
        </pc:sldMkLst>
        <pc:spChg chg="mod">
          <ac:chgData name="Simon Prince" userId="fcc015fbc7a3e533" providerId="LiveId" clId="{4AEDEB9C-35AF-7545-BCC2-DF556A880B22}" dt="2022-11-02T19:27:11.048" v="323" actId="20577"/>
          <ac:spMkLst>
            <pc:docMk/>
            <pc:sldMk cId="2735187207" sldId="470"/>
            <ac:spMk id="2" creationId="{7737E829-B791-C3C0-A4E7-C1FF94645B42}"/>
          </ac:spMkLst>
        </pc:spChg>
        <pc:spChg chg="mod">
          <ac:chgData name="Simon Prince" userId="fcc015fbc7a3e533" providerId="LiveId" clId="{4AEDEB9C-35AF-7545-BCC2-DF556A880B22}" dt="2022-11-13T15:24:26.848" v="4731" actId="20577"/>
          <ac:spMkLst>
            <pc:docMk/>
            <pc:sldMk cId="2735187207" sldId="470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41.019" v="4735" actId="20577"/>
        <pc:sldMkLst>
          <pc:docMk/>
          <pc:sldMk cId="1753232487" sldId="471"/>
        </pc:sldMkLst>
        <pc:spChg chg="mod">
          <ac:chgData name="Simon Prince" userId="fcc015fbc7a3e533" providerId="LiveId" clId="{4AEDEB9C-35AF-7545-BCC2-DF556A880B22}" dt="2022-11-13T15:24:41.019" v="4735" actId="20577"/>
          <ac:spMkLst>
            <pc:docMk/>
            <pc:sldMk cId="1753232487" sldId="471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46.929" v="4739" actId="20577"/>
        <pc:sldMkLst>
          <pc:docMk/>
          <pc:sldMk cId="608513242" sldId="472"/>
        </pc:sldMkLst>
        <pc:spChg chg="mod">
          <ac:chgData name="Simon Prince" userId="fcc015fbc7a3e533" providerId="LiveId" clId="{4AEDEB9C-35AF-7545-BCC2-DF556A880B22}" dt="2022-11-13T15:24:46.929" v="4739" actId="20577"/>
          <ac:spMkLst>
            <pc:docMk/>
            <pc:sldMk cId="608513242" sldId="472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51.350" v="4743" actId="20577"/>
        <pc:sldMkLst>
          <pc:docMk/>
          <pc:sldMk cId="415732318" sldId="473"/>
        </pc:sldMkLst>
        <pc:spChg chg="mod">
          <ac:chgData name="Simon Prince" userId="fcc015fbc7a3e533" providerId="LiveId" clId="{4AEDEB9C-35AF-7545-BCC2-DF556A880B22}" dt="2022-11-13T15:24:51.350" v="4743" actId="20577"/>
          <ac:spMkLst>
            <pc:docMk/>
            <pc:sldMk cId="415732318" sldId="473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59.171" v="4747" actId="20577"/>
        <pc:sldMkLst>
          <pc:docMk/>
          <pc:sldMk cId="2742779601" sldId="474"/>
        </pc:sldMkLst>
        <pc:spChg chg="mod">
          <ac:chgData name="Simon Prince" userId="fcc015fbc7a3e533" providerId="LiveId" clId="{4AEDEB9C-35AF-7545-BCC2-DF556A880B22}" dt="2022-11-13T15:24:59.171" v="4747" actId="20577"/>
          <ac:spMkLst>
            <pc:docMk/>
            <pc:sldMk cId="2742779601" sldId="474"/>
            <ac:spMk id="3" creationId="{2CEE75E3-98B3-3A9E-C392-3DC06AD9D69C}"/>
          </ac:spMkLst>
        </pc:spChg>
      </pc:sldChg>
      <pc:sldChg chg="addSp delSp modSp add mod">
        <pc:chgData name="Simon Prince" userId="fcc015fbc7a3e533" providerId="LiveId" clId="{4AEDEB9C-35AF-7545-BCC2-DF556A880B22}" dt="2022-11-08T10:35:17.061" v="946" actId="20577"/>
        <pc:sldMkLst>
          <pc:docMk/>
          <pc:sldMk cId="2223808070" sldId="475"/>
        </pc:sldMkLst>
        <pc:spChg chg="add del">
          <ac:chgData name="Simon Prince" userId="fcc015fbc7a3e533" providerId="LiveId" clId="{4AEDEB9C-35AF-7545-BCC2-DF556A880B22}" dt="2022-11-08T10:33:15.723" v="736" actId="22"/>
          <ac:spMkLst>
            <pc:docMk/>
            <pc:sldMk cId="2223808070" sldId="475"/>
            <ac:spMk id="8" creationId="{E9572511-0B67-0340-D81C-71B684297B67}"/>
          </ac:spMkLst>
        </pc:spChg>
        <pc:spChg chg="add mod">
          <ac:chgData name="Simon Prince" userId="fcc015fbc7a3e533" providerId="LiveId" clId="{4AEDEB9C-35AF-7545-BCC2-DF556A880B22}" dt="2022-11-08T10:35:17.061" v="946" actId="20577"/>
          <ac:spMkLst>
            <pc:docMk/>
            <pc:sldMk cId="2223808070" sldId="475"/>
            <ac:spMk id="10" creationId="{6208F5A0-CA99-FD92-839B-C90A82CD63CC}"/>
          </ac:spMkLst>
        </pc:spChg>
        <pc:spChg chg="del">
          <ac:chgData name="Simon Prince" userId="fcc015fbc7a3e533" providerId="LiveId" clId="{4AEDEB9C-35AF-7545-BCC2-DF556A880B22}" dt="2022-11-08T10:32:58.510" v="731" actId="478"/>
          <ac:spMkLst>
            <pc:docMk/>
            <pc:sldMk cId="2223808070" sldId="475"/>
            <ac:spMk id="27" creationId="{B8681A17-4931-D056-B8C0-364F1E5184B1}"/>
          </ac:spMkLst>
        </pc:spChg>
        <pc:spChg chg="del">
          <ac:chgData name="Simon Prince" userId="fcc015fbc7a3e533" providerId="LiveId" clId="{4AEDEB9C-35AF-7545-BCC2-DF556A880B22}" dt="2022-11-08T10:33:00.984" v="732" actId="478"/>
          <ac:spMkLst>
            <pc:docMk/>
            <pc:sldMk cId="2223808070" sldId="475"/>
            <ac:spMk id="30" creationId="{54E019EF-7D60-1FA5-854F-9747EC2EF743}"/>
          </ac:spMkLst>
        </pc:spChg>
        <pc:picChg chg="del">
          <ac:chgData name="Simon Prince" userId="fcc015fbc7a3e533" providerId="LiveId" clId="{4AEDEB9C-35AF-7545-BCC2-DF556A880B22}" dt="2022-11-08T10:32:58.510" v="731" actId="478"/>
          <ac:picMkLst>
            <pc:docMk/>
            <pc:sldMk cId="2223808070" sldId="475"/>
            <ac:picMk id="4" creationId="{0A91EB40-6355-F1FB-1C99-B6D72658CED8}"/>
          </ac:picMkLst>
        </pc:picChg>
        <pc:picChg chg="del">
          <ac:chgData name="Simon Prince" userId="fcc015fbc7a3e533" providerId="LiveId" clId="{4AEDEB9C-35AF-7545-BCC2-DF556A880B22}" dt="2022-11-08T10:32:58.510" v="731" actId="478"/>
          <ac:picMkLst>
            <pc:docMk/>
            <pc:sldMk cId="2223808070" sldId="475"/>
            <ac:picMk id="5" creationId="{673C49C7-5B44-2E50-C738-84419702CF1D}"/>
          </ac:picMkLst>
        </pc:picChg>
        <pc:picChg chg="add mod">
          <ac:chgData name="Simon Prince" userId="fcc015fbc7a3e533" providerId="LiveId" clId="{4AEDEB9C-35AF-7545-BCC2-DF556A880B22}" dt="2022-11-08T10:33:53.661" v="749" actId="1076"/>
          <ac:picMkLst>
            <pc:docMk/>
            <pc:sldMk cId="2223808070" sldId="475"/>
            <ac:picMk id="6" creationId="{2E4A4C2B-0EE6-DAB1-8ACB-19DAAC950316}"/>
          </ac:picMkLst>
        </pc:picChg>
        <pc:picChg chg="add mod">
          <ac:chgData name="Simon Prince" userId="fcc015fbc7a3e533" providerId="LiveId" clId="{4AEDEB9C-35AF-7545-BCC2-DF556A880B22}" dt="2022-11-08T10:33:41.838" v="743" actId="1076"/>
          <ac:picMkLst>
            <pc:docMk/>
            <pc:sldMk cId="2223808070" sldId="475"/>
            <ac:picMk id="9" creationId="{DC0C55FB-0C67-DC92-6C91-F89AE5442FA2}"/>
          </ac:picMkLst>
        </pc:picChg>
        <pc:cxnChg chg="del">
          <ac:chgData name="Simon Prince" userId="fcc015fbc7a3e533" providerId="LiveId" clId="{4AEDEB9C-35AF-7545-BCC2-DF556A880B22}" dt="2022-11-08T10:33:00.984" v="732" actId="478"/>
          <ac:cxnSpMkLst>
            <pc:docMk/>
            <pc:sldMk cId="2223808070" sldId="475"/>
            <ac:cxnSpMk id="29" creationId="{5D0B7634-87AF-49AC-A534-FFDA8F51B647}"/>
          </ac:cxnSpMkLst>
        </pc:cxnChg>
      </pc:sldChg>
      <pc:sldChg chg="addSp delSp modSp new mod">
        <pc:chgData name="Simon Prince" userId="fcc015fbc7a3e533" providerId="LiveId" clId="{4AEDEB9C-35AF-7545-BCC2-DF556A880B22}" dt="2022-11-14T11:52:11.583" v="4764" actId="478"/>
        <pc:sldMkLst>
          <pc:docMk/>
          <pc:sldMk cId="3190719718" sldId="476"/>
        </pc:sldMkLst>
        <pc:spChg chg="mod">
          <ac:chgData name="Simon Prince" userId="fcc015fbc7a3e533" providerId="LiveId" clId="{4AEDEB9C-35AF-7545-BCC2-DF556A880B22}" dt="2022-11-13T13:23:21.685" v="1200" actId="20577"/>
          <ac:spMkLst>
            <pc:docMk/>
            <pc:sldMk cId="3190719718" sldId="476"/>
            <ac:spMk id="2" creationId="{0C427E0A-0A53-478E-E528-5BA6941A32F3}"/>
          </ac:spMkLst>
        </pc:spChg>
        <pc:spChg chg="del">
          <ac:chgData name="Simon Prince" userId="fcc015fbc7a3e533" providerId="LiveId" clId="{4AEDEB9C-35AF-7545-BCC2-DF556A880B22}" dt="2022-11-13T13:23:24.025" v="1201"/>
          <ac:spMkLst>
            <pc:docMk/>
            <pc:sldMk cId="3190719718" sldId="476"/>
            <ac:spMk id="3" creationId="{312B9D2F-3736-7802-DF79-FCAC34BBBC43}"/>
          </ac:spMkLst>
        </pc:spChg>
        <pc:spChg chg="add mod">
          <ac:chgData name="Simon Prince" userId="fcc015fbc7a3e533" providerId="LiveId" clId="{4AEDEB9C-35AF-7545-BCC2-DF556A880B22}" dt="2022-11-13T13:28:31.438" v="1267" actId="20577"/>
          <ac:spMkLst>
            <pc:docMk/>
            <pc:sldMk cId="3190719718" sldId="476"/>
            <ac:spMk id="11" creationId="{90292B73-6EEA-8DE7-9BA4-6E4C3D66AFCD}"/>
          </ac:spMkLst>
        </pc:spChg>
        <pc:spChg chg="add del mod">
          <ac:chgData name="Simon Prince" userId="fcc015fbc7a3e533" providerId="LiveId" clId="{4AEDEB9C-35AF-7545-BCC2-DF556A880B22}" dt="2022-11-14T11:52:08.618" v="4763" actId="478"/>
          <ac:spMkLst>
            <pc:docMk/>
            <pc:sldMk cId="3190719718" sldId="476"/>
            <ac:spMk id="12" creationId="{FF345372-0619-A1FF-D624-FBA1BC70A1E0}"/>
          </ac:spMkLst>
        </pc:spChg>
        <pc:spChg chg="add del mod">
          <ac:chgData name="Simon Prince" userId="fcc015fbc7a3e533" providerId="LiveId" clId="{4AEDEB9C-35AF-7545-BCC2-DF556A880B22}" dt="2022-11-13T13:34:58.757" v="1361" actId="478"/>
          <ac:spMkLst>
            <pc:docMk/>
            <pc:sldMk cId="3190719718" sldId="476"/>
            <ac:spMk id="14" creationId="{F0AC8C06-9DC6-1ED0-5352-6BE353D400AE}"/>
          </ac:spMkLst>
        </pc:spChg>
        <pc:spChg chg="add del mod">
          <ac:chgData name="Simon Prince" userId="fcc015fbc7a3e533" providerId="LiveId" clId="{4AEDEB9C-35AF-7545-BCC2-DF556A880B22}" dt="2022-11-14T11:52:11.583" v="4764" actId="478"/>
          <ac:spMkLst>
            <pc:docMk/>
            <pc:sldMk cId="3190719718" sldId="476"/>
            <ac:spMk id="22" creationId="{529926C4-F06A-D637-8A9E-5BAE8F50100B}"/>
          </ac:spMkLst>
        </pc:spChg>
        <pc:picChg chg="add del mod">
          <ac:chgData name="Simon Prince" userId="fcc015fbc7a3e533" providerId="LiveId" clId="{4AEDEB9C-35AF-7545-BCC2-DF556A880B22}" dt="2022-11-13T13:34:48.960" v="1356" actId="478"/>
          <ac:picMkLst>
            <pc:docMk/>
            <pc:sldMk cId="3190719718" sldId="476"/>
            <ac:picMk id="4" creationId="{17C75C4C-DE33-2F9B-2586-B2F4ECE7B700}"/>
          </ac:picMkLst>
        </pc:picChg>
        <pc:picChg chg="add del mod">
          <ac:chgData name="Simon Prince" userId="fcc015fbc7a3e533" providerId="LiveId" clId="{4AEDEB9C-35AF-7545-BCC2-DF556A880B22}" dt="2022-11-13T13:23:57.858" v="1206" actId="478"/>
          <ac:picMkLst>
            <pc:docMk/>
            <pc:sldMk cId="3190719718" sldId="476"/>
            <ac:picMk id="5" creationId="{E0C047DE-1972-9FC4-FBD4-202A47FE6E54}"/>
          </ac:picMkLst>
        </pc:picChg>
        <pc:picChg chg="add del mod">
          <ac:chgData name="Simon Prince" userId="fcc015fbc7a3e533" providerId="LiveId" clId="{4AEDEB9C-35AF-7545-BCC2-DF556A880B22}" dt="2022-11-13T13:27:29.151" v="1228" actId="478"/>
          <ac:picMkLst>
            <pc:docMk/>
            <pc:sldMk cId="3190719718" sldId="476"/>
            <ac:picMk id="6" creationId="{D065D01C-08FE-25F4-21D4-947C95C40BD2}"/>
          </ac:picMkLst>
        </pc:picChg>
        <pc:picChg chg="add mod modCrop">
          <ac:chgData name="Simon Prince" userId="fcc015fbc7a3e533" providerId="LiveId" clId="{4AEDEB9C-35AF-7545-BCC2-DF556A880B22}" dt="2022-11-13T13:28:41.597" v="1317" actId="1038"/>
          <ac:picMkLst>
            <pc:docMk/>
            <pc:sldMk cId="3190719718" sldId="476"/>
            <ac:picMk id="7" creationId="{1EEC8474-45F9-F6FB-112B-94C6D17AF6F2}"/>
          </ac:picMkLst>
        </pc:picChg>
        <pc:picChg chg="add del mod">
          <ac:chgData name="Simon Prince" userId="fcc015fbc7a3e533" providerId="LiveId" clId="{4AEDEB9C-35AF-7545-BCC2-DF556A880B22}" dt="2022-11-13T13:27:21.156" v="1224" actId="478"/>
          <ac:picMkLst>
            <pc:docMk/>
            <pc:sldMk cId="3190719718" sldId="476"/>
            <ac:picMk id="8" creationId="{2BEE3EE6-24A5-3F3A-2D50-5D1E9A284A6A}"/>
          </ac:picMkLst>
        </pc:picChg>
        <pc:picChg chg="add del mod">
          <ac:chgData name="Simon Prince" userId="fcc015fbc7a3e533" providerId="LiveId" clId="{4AEDEB9C-35AF-7545-BCC2-DF556A880B22}" dt="2022-11-14T11:51:45.022" v="4755" actId="478"/>
          <ac:picMkLst>
            <pc:docMk/>
            <pc:sldMk cId="3190719718" sldId="476"/>
            <ac:picMk id="9" creationId="{5D54158C-457F-4E7A-A446-E83E43B940C0}"/>
          </ac:picMkLst>
        </pc:picChg>
        <pc:picChg chg="add del mod modCrop">
          <ac:chgData name="Simon Prince" userId="fcc015fbc7a3e533" providerId="LiveId" clId="{4AEDEB9C-35AF-7545-BCC2-DF556A880B22}" dt="2022-11-14T11:52:08.618" v="4763" actId="478"/>
          <ac:picMkLst>
            <pc:docMk/>
            <pc:sldMk cId="3190719718" sldId="476"/>
            <ac:picMk id="10" creationId="{EA3D9804-4CD6-9F3F-99F3-30D393062741}"/>
          </ac:picMkLst>
        </pc:picChg>
        <pc:picChg chg="add del mod">
          <ac:chgData name="Simon Prince" userId="fcc015fbc7a3e533" providerId="LiveId" clId="{4AEDEB9C-35AF-7545-BCC2-DF556A880B22}" dt="2022-11-13T13:35:57.615" v="1362" actId="478"/>
          <ac:picMkLst>
            <pc:docMk/>
            <pc:sldMk cId="3190719718" sldId="476"/>
            <ac:picMk id="15" creationId="{FAA987C1-125B-0A2B-EA7B-8AADD751EEBD}"/>
          </ac:picMkLst>
        </pc:picChg>
        <pc:picChg chg="add del mod">
          <ac:chgData name="Simon Prince" userId="fcc015fbc7a3e533" providerId="LiveId" clId="{4AEDEB9C-35AF-7545-BCC2-DF556A880B22}" dt="2022-11-13T13:36:25.789" v="1367" actId="478"/>
          <ac:picMkLst>
            <pc:docMk/>
            <pc:sldMk cId="3190719718" sldId="476"/>
            <ac:picMk id="16" creationId="{6301E803-CA80-E740-0258-E43EF60561B2}"/>
          </ac:picMkLst>
        </pc:picChg>
        <pc:picChg chg="add del">
          <ac:chgData name="Simon Prince" userId="fcc015fbc7a3e533" providerId="LiveId" clId="{4AEDEB9C-35AF-7545-BCC2-DF556A880B22}" dt="2022-11-13T13:36:28.962" v="1369" actId="21"/>
          <ac:picMkLst>
            <pc:docMk/>
            <pc:sldMk cId="3190719718" sldId="476"/>
            <ac:picMk id="17" creationId="{EBAE91E5-5D66-E21E-194D-5F19A0F4A19E}"/>
          </ac:picMkLst>
        </pc:picChg>
        <pc:picChg chg="add del mod">
          <ac:chgData name="Simon Prince" userId="fcc015fbc7a3e533" providerId="LiveId" clId="{4AEDEB9C-35AF-7545-BCC2-DF556A880B22}" dt="2022-11-14T11:52:08.618" v="4763" actId="478"/>
          <ac:picMkLst>
            <pc:docMk/>
            <pc:sldMk cId="3190719718" sldId="476"/>
            <ac:picMk id="18" creationId="{2B0E8D9B-CF6F-39DD-519D-66C9C7A5BCA4}"/>
          </ac:picMkLst>
        </pc:picChg>
        <pc:picChg chg="add mod">
          <ac:chgData name="Simon Prince" userId="fcc015fbc7a3e533" providerId="LiveId" clId="{4AEDEB9C-35AF-7545-BCC2-DF556A880B22}" dt="2022-11-14T11:51:51.284" v="4759" actId="1076"/>
          <ac:picMkLst>
            <pc:docMk/>
            <pc:sldMk cId="3190719718" sldId="476"/>
            <ac:picMk id="19" creationId="{FD96DE3A-BC0D-1DB7-70F6-4DEB8F8B9735}"/>
          </ac:picMkLst>
        </pc:picChg>
        <pc:picChg chg="add mod">
          <ac:chgData name="Simon Prince" userId="fcc015fbc7a3e533" providerId="LiveId" clId="{4AEDEB9C-35AF-7545-BCC2-DF556A880B22}" dt="2022-11-14T11:51:56.294" v="4761"/>
          <ac:picMkLst>
            <pc:docMk/>
            <pc:sldMk cId="3190719718" sldId="476"/>
            <ac:picMk id="20" creationId="{320DC190-5B93-8C49-1CE7-1F323D3B4977}"/>
          </ac:picMkLst>
        </pc:picChg>
      </pc:sldChg>
      <pc:sldChg chg="addSp delSp modSp add mod">
        <pc:chgData name="Simon Prince" userId="fcc015fbc7a3e533" providerId="LiveId" clId="{4AEDEB9C-35AF-7545-BCC2-DF556A880B22}" dt="2022-11-13T13:51:19.828" v="1609" actId="478"/>
        <pc:sldMkLst>
          <pc:docMk/>
          <pc:sldMk cId="4162172006" sldId="477"/>
        </pc:sldMkLst>
        <pc:spChg chg="add del mod">
          <ac:chgData name="Simon Prince" userId="fcc015fbc7a3e533" providerId="LiveId" clId="{4AEDEB9C-35AF-7545-BCC2-DF556A880B22}" dt="2022-11-13T13:51:19.828" v="1609" actId="478"/>
          <ac:spMkLst>
            <pc:docMk/>
            <pc:sldMk cId="4162172006" sldId="477"/>
            <ac:spMk id="8" creationId="{1F074AF4-3CEE-F8A4-206B-53C1529264C4}"/>
          </ac:spMkLst>
        </pc:spChg>
        <pc:picChg chg="add mod">
          <ac:chgData name="Simon Prince" userId="fcc015fbc7a3e533" providerId="LiveId" clId="{4AEDEB9C-35AF-7545-BCC2-DF556A880B22}" dt="2022-11-13T13:30:44.714" v="1355" actId="1076"/>
          <ac:picMkLst>
            <pc:docMk/>
            <pc:sldMk cId="4162172006" sldId="477"/>
            <ac:picMk id="3" creationId="{42E05A88-6C64-D6F3-5C91-0BA617251D83}"/>
          </ac:picMkLst>
        </pc:picChg>
        <pc:picChg chg="del mod">
          <ac:chgData name="Simon Prince" userId="fcc015fbc7a3e533" providerId="LiveId" clId="{4AEDEB9C-35AF-7545-BCC2-DF556A880B22}" dt="2022-11-13T13:36:38.783" v="1375" actId="21"/>
          <ac:picMkLst>
            <pc:docMk/>
            <pc:sldMk cId="4162172006" sldId="477"/>
            <ac:picMk id="4" creationId="{17C75C4C-DE33-2F9B-2586-B2F4ECE7B700}"/>
          </ac:picMkLst>
        </pc:picChg>
        <pc:picChg chg="add mod">
          <ac:chgData name="Simon Prince" userId="fcc015fbc7a3e533" providerId="LiveId" clId="{4AEDEB9C-35AF-7545-BCC2-DF556A880B22}" dt="2022-11-13T13:36:37.377" v="1374" actId="1076"/>
          <ac:picMkLst>
            <pc:docMk/>
            <pc:sldMk cId="4162172006" sldId="477"/>
            <ac:picMk id="5" creationId="{72B48DF6-FD4E-5AA4-E973-0C0AAB33FEBA}"/>
          </ac:picMkLst>
        </pc:picChg>
        <pc:picChg chg="del">
          <ac:chgData name="Simon Prince" userId="fcc015fbc7a3e533" providerId="LiveId" clId="{4AEDEB9C-35AF-7545-BCC2-DF556A880B22}" dt="2022-11-13T13:30:37.539" v="1350" actId="478"/>
          <ac:picMkLst>
            <pc:docMk/>
            <pc:sldMk cId="4162172006" sldId="477"/>
            <ac:picMk id="9" creationId="{5D54158C-457F-4E7A-A446-E83E43B940C0}"/>
          </ac:picMkLst>
        </pc:picChg>
      </pc:sldChg>
      <pc:sldChg chg="addSp delSp modSp add mod">
        <pc:chgData name="Simon Prince" userId="fcc015fbc7a3e533" providerId="LiveId" clId="{4AEDEB9C-35AF-7545-BCC2-DF556A880B22}" dt="2022-11-14T14:22:06.256" v="5201" actId="1076"/>
        <pc:sldMkLst>
          <pc:docMk/>
          <pc:sldMk cId="1716706685" sldId="478"/>
        </pc:sldMkLst>
        <pc:spChg chg="del mod">
          <ac:chgData name="Simon Prince" userId="fcc015fbc7a3e533" providerId="LiveId" clId="{4AEDEB9C-35AF-7545-BCC2-DF556A880B22}" dt="2022-11-13T13:42:23.626" v="1540" actId="478"/>
          <ac:spMkLst>
            <pc:docMk/>
            <pc:sldMk cId="1716706685" sldId="478"/>
            <ac:spMk id="2" creationId="{576B9AFE-8599-A105-AEF1-01822CDE6103}"/>
          </ac:spMkLst>
        </pc:spChg>
        <pc:spChg chg="add mod">
          <ac:chgData name="Simon Prince" userId="fcc015fbc7a3e533" providerId="LiveId" clId="{4AEDEB9C-35AF-7545-BCC2-DF556A880B22}" dt="2022-11-13T13:43:05.047" v="1599" actId="20577"/>
          <ac:spMkLst>
            <pc:docMk/>
            <pc:sldMk cId="1716706685" sldId="478"/>
            <ac:spMk id="3" creationId="{2DC461A2-D1B7-0E08-C8A8-0D6EBF0E93BA}"/>
          </ac:spMkLst>
        </pc:spChg>
        <pc:spChg chg="mod">
          <ac:chgData name="Simon Prince" userId="fcc015fbc7a3e533" providerId="LiveId" clId="{4AEDEB9C-35AF-7545-BCC2-DF556A880B22}" dt="2022-11-13T13:41:59.676" v="1535" actId="20577"/>
          <ac:spMkLst>
            <pc:docMk/>
            <pc:sldMk cId="1716706685" sldId="478"/>
            <ac:spMk id="7" creationId="{39141E34-9CE7-8933-F511-872718F72893}"/>
          </ac:spMkLst>
        </pc:spChg>
        <pc:picChg chg="add mod">
          <ac:chgData name="Simon Prince" userId="fcc015fbc7a3e533" providerId="LiveId" clId="{4AEDEB9C-35AF-7545-BCC2-DF556A880B22}" dt="2022-11-13T13:46:27.800" v="1604" actId="1076"/>
          <ac:picMkLst>
            <pc:docMk/>
            <pc:sldMk cId="1716706685" sldId="478"/>
            <ac:picMk id="4" creationId="{0B91A1D7-C102-BC90-C6B5-7A8B861E03E8}"/>
          </ac:picMkLst>
        </pc:picChg>
        <pc:picChg chg="del">
          <ac:chgData name="Simon Prince" userId="fcc015fbc7a3e533" providerId="LiveId" clId="{4AEDEB9C-35AF-7545-BCC2-DF556A880B22}" dt="2022-11-13T13:45:32.936" v="1600" actId="478"/>
          <ac:picMkLst>
            <pc:docMk/>
            <pc:sldMk cId="1716706685" sldId="478"/>
            <ac:picMk id="5" creationId="{CB6B2490-B9CC-3EB5-05B7-9BA31A7C0710}"/>
          </ac:picMkLst>
        </pc:picChg>
        <pc:picChg chg="del">
          <ac:chgData name="Simon Prince" userId="fcc015fbc7a3e533" providerId="LiveId" clId="{4AEDEB9C-35AF-7545-BCC2-DF556A880B22}" dt="2022-11-13T13:50:57.483" v="1606" actId="478"/>
          <ac:picMkLst>
            <pc:docMk/>
            <pc:sldMk cId="1716706685" sldId="478"/>
            <ac:picMk id="6" creationId="{B2F93597-C1D0-FF85-1D48-45EDE9B61360}"/>
          </ac:picMkLst>
        </pc:picChg>
        <pc:picChg chg="add mod">
          <ac:chgData name="Simon Prince" userId="fcc015fbc7a3e533" providerId="LiveId" clId="{4AEDEB9C-35AF-7545-BCC2-DF556A880B22}" dt="2022-11-13T13:46:29.055" v="1605" actId="1076"/>
          <ac:picMkLst>
            <pc:docMk/>
            <pc:sldMk cId="1716706685" sldId="478"/>
            <ac:picMk id="8" creationId="{196A1EB3-4D30-7A8D-8DE4-2158DD6DC496}"/>
          </ac:picMkLst>
        </pc:picChg>
        <pc:picChg chg="add del mod">
          <ac:chgData name="Simon Prince" userId="fcc015fbc7a3e533" providerId="LiveId" clId="{4AEDEB9C-35AF-7545-BCC2-DF556A880B22}" dt="2022-11-14T14:21:57.102" v="5198" actId="478"/>
          <ac:picMkLst>
            <pc:docMk/>
            <pc:sldMk cId="1716706685" sldId="478"/>
            <ac:picMk id="9" creationId="{1275B648-0C96-2A93-0E0F-C48D59040BCE}"/>
          </ac:picMkLst>
        </pc:picChg>
        <pc:picChg chg="add mod">
          <ac:chgData name="Simon Prince" userId="fcc015fbc7a3e533" providerId="LiveId" clId="{4AEDEB9C-35AF-7545-BCC2-DF556A880B22}" dt="2022-11-14T14:22:06.256" v="5201" actId="1076"/>
          <ac:picMkLst>
            <pc:docMk/>
            <pc:sldMk cId="1716706685" sldId="478"/>
            <ac:picMk id="10" creationId="{3C49CC81-A381-423C-0ABE-51E35F1A7D58}"/>
          </ac:picMkLst>
        </pc:picChg>
      </pc:sldChg>
      <pc:sldChg chg="addSp delSp modSp new mod modNotesTx">
        <pc:chgData name="Simon Prince" userId="fcc015fbc7a3e533" providerId="LiveId" clId="{4AEDEB9C-35AF-7545-BCC2-DF556A880B22}" dt="2022-11-14T14:21:22.547" v="5197"/>
        <pc:sldMkLst>
          <pc:docMk/>
          <pc:sldMk cId="582945489" sldId="479"/>
        </pc:sldMkLst>
        <pc:spChg chg="mod">
          <ac:chgData name="Simon Prince" userId="fcc015fbc7a3e533" providerId="LiveId" clId="{4AEDEB9C-35AF-7545-BCC2-DF556A880B22}" dt="2022-11-13T13:52:41.334" v="1668" actId="20577"/>
          <ac:spMkLst>
            <pc:docMk/>
            <pc:sldMk cId="582945489" sldId="479"/>
            <ac:spMk id="2" creationId="{34BEB2D8-A83B-06E6-FC97-7FA493AC6145}"/>
          </ac:spMkLst>
        </pc:spChg>
        <pc:spChg chg="add del mod">
          <ac:chgData name="Simon Prince" userId="fcc015fbc7a3e533" providerId="LiveId" clId="{4AEDEB9C-35AF-7545-BCC2-DF556A880B22}" dt="2022-11-13T14:04:36.641" v="1935" actId="27636"/>
          <ac:spMkLst>
            <pc:docMk/>
            <pc:sldMk cId="582945489" sldId="479"/>
            <ac:spMk id="3" creationId="{E146ED43-79E2-CB77-50D3-1BB92F0A8A47}"/>
          </ac:spMkLst>
        </pc:spChg>
        <pc:picChg chg="add del mod">
          <ac:chgData name="Simon Prince" userId="fcc015fbc7a3e533" providerId="LiveId" clId="{4AEDEB9C-35AF-7545-BCC2-DF556A880B22}" dt="2022-11-13T13:52:46.975" v="1670"/>
          <ac:picMkLst>
            <pc:docMk/>
            <pc:sldMk cId="582945489" sldId="479"/>
            <ac:picMk id="4" creationId="{9B661402-AF1A-5B6D-60F4-F16848915CBC}"/>
          </ac:picMkLst>
        </pc:picChg>
        <pc:picChg chg="add mod">
          <ac:chgData name="Simon Prince" userId="fcc015fbc7a3e533" providerId="LiveId" clId="{4AEDEB9C-35AF-7545-BCC2-DF556A880B22}" dt="2022-11-13T14:04:29.530" v="1930" actId="1076"/>
          <ac:picMkLst>
            <pc:docMk/>
            <pc:sldMk cId="582945489" sldId="479"/>
            <ac:picMk id="5" creationId="{1F7AB7C6-3C9E-F71E-BA91-02F7076CC23C}"/>
          </ac:picMkLst>
        </pc:picChg>
        <pc:picChg chg="add mod">
          <ac:chgData name="Simon Prince" userId="fcc015fbc7a3e533" providerId="LiveId" clId="{4AEDEB9C-35AF-7545-BCC2-DF556A880B22}" dt="2022-11-13T14:04:45.471" v="1938" actId="14100"/>
          <ac:picMkLst>
            <pc:docMk/>
            <pc:sldMk cId="582945489" sldId="479"/>
            <ac:picMk id="6" creationId="{2F1EF82A-93B8-4C0F-BDB2-B8BCA93B229A}"/>
          </ac:picMkLst>
        </pc:picChg>
        <pc:picChg chg="add mod">
          <ac:chgData name="Simon Prince" userId="fcc015fbc7a3e533" providerId="LiveId" clId="{4AEDEB9C-35AF-7545-BCC2-DF556A880B22}" dt="2022-11-13T14:04:47.281" v="1939" actId="1076"/>
          <ac:picMkLst>
            <pc:docMk/>
            <pc:sldMk cId="582945489" sldId="479"/>
            <ac:picMk id="7" creationId="{EE2DEEAE-745B-42E6-68C7-1DBA74F8240B}"/>
          </ac:picMkLst>
        </pc:picChg>
        <pc:picChg chg="add mod">
          <ac:chgData name="Simon Prince" userId="fcc015fbc7a3e533" providerId="LiveId" clId="{4AEDEB9C-35AF-7545-BCC2-DF556A880B22}" dt="2022-11-13T14:04:25.646" v="1928" actId="1076"/>
          <ac:picMkLst>
            <pc:docMk/>
            <pc:sldMk cId="582945489" sldId="479"/>
            <ac:picMk id="8" creationId="{BF3F8E3E-1123-F402-2B0D-3FD9BF8E5B2B}"/>
          </ac:picMkLst>
        </pc:picChg>
        <pc:picChg chg="add del mod">
          <ac:chgData name="Simon Prince" userId="fcc015fbc7a3e533" providerId="LiveId" clId="{4AEDEB9C-35AF-7545-BCC2-DF556A880B22}" dt="2022-11-14T14:20:52.584" v="5188" actId="478"/>
          <ac:picMkLst>
            <pc:docMk/>
            <pc:sldMk cId="582945489" sldId="479"/>
            <ac:picMk id="9" creationId="{438AC57E-908D-BFDA-B015-E6BDC4E5E936}"/>
          </ac:picMkLst>
        </pc:picChg>
        <pc:picChg chg="add del mod">
          <ac:chgData name="Simon Prince" userId="fcc015fbc7a3e533" providerId="LiveId" clId="{4AEDEB9C-35AF-7545-BCC2-DF556A880B22}" dt="2022-11-14T14:20:25.046" v="5186"/>
          <ac:picMkLst>
            <pc:docMk/>
            <pc:sldMk cId="582945489" sldId="479"/>
            <ac:picMk id="10" creationId="{E9337D9E-3D4E-ECC7-1AB5-F3D8D085E3AA}"/>
          </ac:picMkLst>
        </pc:picChg>
        <pc:picChg chg="add del mod">
          <ac:chgData name="Simon Prince" userId="fcc015fbc7a3e533" providerId="LiveId" clId="{4AEDEB9C-35AF-7545-BCC2-DF556A880B22}" dt="2022-11-14T14:21:09.590" v="5192" actId="478"/>
          <ac:picMkLst>
            <pc:docMk/>
            <pc:sldMk cId="582945489" sldId="479"/>
            <ac:picMk id="11" creationId="{8C2700C3-77D7-B31A-F2A8-90E3C570B25D}"/>
          </ac:picMkLst>
        </pc:picChg>
        <pc:picChg chg="add mod">
          <ac:chgData name="Simon Prince" userId="fcc015fbc7a3e533" providerId="LiveId" clId="{4AEDEB9C-35AF-7545-BCC2-DF556A880B22}" dt="2022-11-14T14:21:14.744" v="5196" actId="1076"/>
          <ac:picMkLst>
            <pc:docMk/>
            <pc:sldMk cId="582945489" sldId="479"/>
            <ac:picMk id="12" creationId="{973464CE-0AA9-B09E-2FD3-AA2A56D9C79A}"/>
          </ac:picMkLst>
        </pc:picChg>
      </pc:sldChg>
      <pc:sldChg chg="modSp new mod">
        <pc:chgData name="Simon Prince" userId="fcc015fbc7a3e533" providerId="LiveId" clId="{4AEDEB9C-35AF-7545-BCC2-DF556A880B22}" dt="2022-11-16T20:27:30.409" v="5885" actId="20577"/>
        <pc:sldMkLst>
          <pc:docMk/>
          <pc:sldMk cId="2886889761" sldId="480"/>
        </pc:sldMkLst>
        <pc:spChg chg="mod">
          <ac:chgData name="Simon Prince" userId="fcc015fbc7a3e533" providerId="LiveId" clId="{4AEDEB9C-35AF-7545-BCC2-DF556A880B22}" dt="2022-11-13T14:06:59.158" v="1967" actId="20577"/>
          <ac:spMkLst>
            <pc:docMk/>
            <pc:sldMk cId="2886889761" sldId="480"/>
            <ac:spMk id="2" creationId="{EF4DC82A-0F76-8358-F7B3-20B14A87D02E}"/>
          </ac:spMkLst>
        </pc:spChg>
        <pc:spChg chg="mod">
          <ac:chgData name="Simon Prince" userId="fcc015fbc7a3e533" providerId="LiveId" clId="{4AEDEB9C-35AF-7545-BCC2-DF556A880B22}" dt="2022-11-16T20:27:30.409" v="5885" actId="20577"/>
          <ac:spMkLst>
            <pc:docMk/>
            <pc:sldMk cId="2886889761" sldId="480"/>
            <ac:spMk id="3" creationId="{2AC14AA8-9839-EC7D-48A4-5C8C9EF74DB1}"/>
          </ac:spMkLst>
        </pc:spChg>
      </pc:sldChg>
      <pc:sldChg chg="addSp modSp new mod">
        <pc:chgData name="Simon Prince" userId="fcc015fbc7a3e533" providerId="LiveId" clId="{4AEDEB9C-35AF-7545-BCC2-DF556A880B22}" dt="2022-11-13T14:23:32.250" v="2651" actId="20577"/>
        <pc:sldMkLst>
          <pc:docMk/>
          <pc:sldMk cId="4077810547" sldId="481"/>
        </pc:sldMkLst>
        <pc:spChg chg="mod">
          <ac:chgData name="Simon Prince" userId="fcc015fbc7a3e533" providerId="LiveId" clId="{4AEDEB9C-35AF-7545-BCC2-DF556A880B22}" dt="2022-11-13T14:21:29.861" v="2370" actId="20577"/>
          <ac:spMkLst>
            <pc:docMk/>
            <pc:sldMk cId="4077810547" sldId="481"/>
            <ac:spMk id="2" creationId="{144438EB-900B-D477-2A20-F5ACE2218E4F}"/>
          </ac:spMkLst>
        </pc:spChg>
        <pc:spChg chg="mod">
          <ac:chgData name="Simon Prince" userId="fcc015fbc7a3e533" providerId="LiveId" clId="{4AEDEB9C-35AF-7545-BCC2-DF556A880B22}" dt="2022-11-13T14:23:32.250" v="2651" actId="20577"/>
          <ac:spMkLst>
            <pc:docMk/>
            <pc:sldMk cId="4077810547" sldId="481"/>
            <ac:spMk id="3" creationId="{7A75E3DC-FF9A-C087-3EED-86A4667CEF0F}"/>
          </ac:spMkLst>
        </pc:spChg>
        <pc:picChg chg="add mod">
          <ac:chgData name="Simon Prince" userId="fcc015fbc7a3e533" providerId="LiveId" clId="{4AEDEB9C-35AF-7545-BCC2-DF556A880B22}" dt="2022-11-13T14:22:35.930" v="2451" actId="1076"/>
          <ac:picMkLst>
            <pc:docMk/>
            <pc:sldMk cId="4077810547" sldId="481"/>
            <ac:picMk id="4" creationId="{2F98882F-A8FB-3700-644C-77D2C4C3303D}"/>
          </ac:picMkLst>
        </pc:picChg>
      </pc:sldChg>
      <pc:sldChg chg="addSp modSp add mod">
        <pc:chgData name="Simon Prince" userId="fcc015fbc7a3e533" providerId="LiveId" clId="{4AEDEB9C-35AF-7545-BCC2-DF556A880B22}" dt="2022-11-13T14:29:47.082" v="3049" actId="1076"/>
        <pc:sldMkLst>
          <pc:docMk/>
          <pc:sldMk cId="3110982031" sldId="482"/>
        </pc:sldMkLst>
        <pc:spChg chg="mod">
          <ac:chgData name="Simon Prince" userId="fcc015fbc7a3e533" providerId="LiveId" clId="{4AEDEB9C-35AF-7545-BCC2-DF556A880B22}" dt="2022-11-13T14:29:43.735" v="3048" actId="27636"/>
          <ac:spMkLst>
            <pc:docMk/>
            <pc:sldMk cId="3110982031" sldId="482"/>
            <ac:spMk id="3" creationId="{7A75E3DC-FF9A-C087-3EED-86A4667CEF0F}"/>
          </ac:spMkLst>
        </pc:spChg>
        <pc:picChg chg="mod">
          <ac:chgData name="Simon Prince" userId="fcc015fbc7a3e533" providerId="LiveId" clId="{4AEDEB9C-35AF-7545-BCC2-DF556A880B22}" dt="2022-11-13T14:27:50.433" v="2839" actId="1076"/>
          <ac:picMkLst>
            <pc:docMk/>
            <pc:sldMk cId="3110982031" sldId="482"/>
            <ac:picMk id="4" creationId="{2F98882F-A8FB-3700-644C-77D2C4C3303D}"/>
          </ac:picMkLst>
        </pc:picChg>
        <pc:picChg chg="add mod">
          <ac:chgData name="Simon Prince" userId="fcc015fbc7a3e533" providerId="LiveId" clId="{4AEDEB9C-35AF-7545-BCC2-DF556A880B22}" dt="2022-11-13T14:29:47.082" v="3049" actId="1076"/>
          <ac:picMkLst>
            <pc:docMk/>
            <pc:sldMk cId="3110982031" sldId="482"/>
            <ac:picMk id="5" creationId="{51630815-8102-A664-1702-44B2B6C83BF0}"/>
          </ac:picMkLst>
        </pc:picChg>
      </pc:sldChg>
      <pc:sldChg chg="add">
        <pc:chgData name="Simon Prince" userId="fcc015fbc7a3e533" providerId="LiveId" clId="{4AEDEB9C-35AF-7545-BCC2-DF556A880B22}" dt="2022-11-13T14:31:14.342" v="3050"/>
        <pc:sldMkLst>
          <pc:docMk/>
          <pc:sldMk cId="178546549" sldId="483"/>
        </pc:sldMkLst>
      </pc:sldChg>
      <pc:sldChg chg="addSp delSp modSp add del mod">
        <pc:chgData name="Simon Prince" userId="fcc015fbc7a3e533" providerId="LiveId" clId="{4AEDEB9C-35AF-7545-BCC2-DF556A880B22}" dt="2022-11-14T11:59:00.037" v="4765" actId="2696"/>
        <pc:sldMkLst>
          <pc:docMk/>
          <pc:sldMk cId="795675980" sldId="484"/>
        </pc:sldMkLst>
        <pc:spChg chg="mod">
          <ac:chgData name="Simon Prince" userId="fcc015fbc7a3e533" providerId="LiveId" clId="{4AEDEB9C-35AF-7545-BCC2-DF556A880B22}" dt="2022-11-13T14:31:36.798" v="3070" actId="20577"/>
          <ac:spMkLst>
            <pc:docMk/>
            <pc:sldMk cId="795675980" sldId="484"/>
            <ac:spMk id="3" creationId="{7A75E3DC-FF9A-C087-3EED-86A4667CEF0F}"/>
          </ac:spMkLst>
        </pc:spChg>
        <pc:picChg chg="add del mod">
          <ac:chgData name="Simon Prince" userId="fcc015fbc7a3e533" providerId="LiveId" clId="{4AEDEB9C-35AF-7545-BCC2-DF556A880B22}" dt="2022-11-13T14:32:13.730" v="3072" actId="21"/>
          <ac:picMkLst>
            <pc:docMk/>
            <pc:sldMk cId="795675980" sldId="484"/>
            <ac:picMk id="7" creationId="{5ADB485B-BA4B-7AA6-0FF7-CC4254E8ED68}"/>
          </ac:picMkLst>
        </pc:picChg>
      </pc:sldChg>
      <pc:sldChg chg="addSp delSp modSp new mod">
        <pc:chgData name="Simon Prince" userId="fcc015fbc7a3e533" providerId="LiveId" clId="{4AEDEB9C-35AF-7545-BCC2-DF556A880B22}" dt="2022-11-13T15:17:43.238" v="4375" actId="20577"/>
        <pc:sldMkLst>
          <pc:docMk/>
          <pc:sldMk cId="354568011" sldId="485"/>
        </pc:sldMkLst>
        <pc:spChg chg="mod">
          <ac:chgData name="Simon Prince" userId="fcc015fbc7a3e533" providerId="LiveId" clId="{4AEDEB9C-35AF-7545-BCC2-DF556A880B22}" dt="2022-11-13T15:17:43.238" v="4375" actId="20577"/>
          <ac:spMkLst>
            <pc:docMk/>
            <pc:sldMk cId="354568011" sldId="485"/>
            <ac:spMk id="2" creationId="{E19EBA26-156B-F5F7-685A-7DC6D563330E}"/>
          </ac:spMkLst>
        </pc:spChg>
        <pc:spChg chg="mod">
          <ac:chgData name="Simon Prince" userId="fcc015fbc7a3e533" providerId="LiveId" clId="{4AEDEB9C-35AF-7545-BCC2-DF556A880B22}" dt="2022-11-13T14:40:55.419" v="3774" actId="20577"/>
          <ac:spMkLst>
            <pc:docMk/>
            <pc:sldMk cId="354568011" sldId="485"/>
            <ac:spMk id="3" creationId="{0265D6B2-C30A-0EDA-B74B-BA215F22B077}"/>
          </ac:spMkLst>
        </pc:spChg>
        <pc:spChg chg="add del">
          <ac:chgData name="Simon Prince" userId="fcc015fbc7a3e533" providerId="LiveId" clId="{4AEDEB9C-35AF-7545-BCC2-DF556A880B22}" dt="2022-11-13T14:38:34.893" v="3414" actId="22"/>
          <ac:spMkLst>
            <pc:docMk/>
            <pc:sldMk cId="354568011" sldId="485"/>
            <ac:spMk id="5" creationId="{4F3CA01C-B8FC-CA2F-7486-E1E6DEA94513}"/>
          </ac:spMkLst>
        </pc:spChg>
        <pc:spChg chg="add mod">
          <ac:chgData name="Simon Prince" userId="fcc015fbc7a3e533" providerId="LiveId" clId="{4AEDEB9C-35AF-7545-BCC2-DF556A880B22}" dt="2022-11-13T14:39:56.376" v="3493" actId="20577"/>
          <ac:spMkLst>
            <pc:docMk/>
            <pc:sldMk cId="354568011" sldId="485"/>
            <ac:spMk id="9" creationId="{5F7DCD17-6826-946F-F92D-518D2F98C74D}"/>
          </ac:spMkLst>
        </pc:spChg>
        <pc:spChg chg="add del">
          <ac:chgData name="Simon Prince" userId="fcc015fbc7a3e533" providerId="LiveId" clId="{4AEDEB9C-35AF-7545-BCC2-DF556A880B22}" dt="2022-11-13T14:42:28.091" v="3776" actId="22"/>
          <ac:spMkLst>
            <pc:docMk/>
            <pc:sldMk cId="354568011" sldId="485"/>
            <ac:spMk id="11" creationId="{12032B5F-9B33-70C0-99D9-2082E2284701}"/>
          </ac:spMkLst>
        </pc:spChg>
        <pc:spChg chg="add mod">
          <ac:chgData name="Simon Prince" userId="fcc015fbc7a3e533" providerId="LiveId" clId="{4AEDEB9C-35AF-7545-BCC2-DF556A880B22}" dt="2022-11-13T14:43:01.528" v="3789" actId="20577"/>
          <ac:spMkLst>
            <pc:docMk/>
            <pc:sldMk cId="354568011" sldId="485"/>
            <ac:spMk id="14" creationId="{3799A735-6D05-72AF-3B83-29A57348FEE4}"/>
          </ac:spMkLst>
        </pc:spChg>
        <pc:picChg chg="add mod">
          <ac:chgData name="Simon Prince" userId="fcc015fbc7a3e533" providerId="LiveId" clId="{4AEDEB9C-35AF-7545-BCC2-DF556A880B22}" dt="2022-11-13T14:39:02.512" v="3449" actId="1076"/>
          <ac:picMkLst>
            <pc:docMk/>
            <pc:sldMk cId="354568011" sldId="485"/>
            <ac:picMk id="6" creationId="{76D8CB8E-80BC-1188-C98B-A03F3675EF26}"/>
          </ac:picMkLst>
        </pc:picChg>
        <pc:picChg chg="add mod">
          <ac:chgData name="Simon Prince" userId="fcc015fbc7a3e533" providerId="LiveId" clId="{4AEDEB9C-35AF-7545-BCC2-DF556A880B22}" dt="2022-11-13T14:42:47.337" v="3780" actId="1076"/>
          <ac:picMkLst>
            <pc:docMk/>
            <pc:sldMk cId="354568011" sldId="485"/>
            <ac:picMk id="12" creationId="{99BD7DF5-8926-FE34-797C-C1385BE980B1}"/>
          </ac:picMkLst>
        </pc:picChg>
        <pc:cxnChg chg="add">
          <ac:chgData name="Simon Prince" userId="fcc015fbc7a3e533" providerId="LiveId" clId="{4AEDEB9C-35AF-7545-BCC2-DF556A880B22}" dt="2022-11-13T14:39:21.080" v="3451" actId="11529"/>
          <ac:cxnSpMkLst>
            <pc:docMk/>
            <pc:sldMk cId="354568011" sldId="485"/>
            <ac:cxnSpMk id="8" creationId="{D8BD0195-343D-E3D5-763D-ADF3E4324DE4}"/>
          </ac:cxnSpMkLst>
        </pc:cxnChg>
        <pc:cxnChg chg="add mod">
          <ac:chgData name="Simon Prince" userId="fcc015fbc7a3e533" providerId="LiveId" clId="{4AEDEB9C-35AF-7545-BCC2-DF556A880B22}" dt="2022-11-13T14:42:57.420" v="3787" actId="1076"/>
          <ac:cxnSpMkLst>
            <pc:docMk/>
            <pc:sldMk cId="354568011" sldId="485"/>
            <ac:cxnSpMk id="13" creationId="{A3A705D8-D6D4-8387-319A-861332769719}"/>
          </ac:cxnSpMkLst>
        </pc:cxnChg>
      </pc:sldChg>
      <pc:sldChg chg="addSp delSp modSp add mod ord">
        <pc:chgData name="Simon Prince" userId="fcc015fbc7a3e533" providerId="LiveId" clId="{4AEDEB9C-35AF-7545-BCC2-DF556A880B22}" dt="2022-11-13T15:05:56.543" v="4205" actId="20578"/>
        <pc:sldMkLst>
          <pc:docMk/>
          <pc:sldMk cId="3242131326" sldId="486"/>
        </pc:sldMkLst>
        <pc:spChg chg="mod">
          <ac:chgData name="Simon Prince" userId="fcc015fbc7a3e533" providerId="LiveId" clId="{4AEDEB9C-35AF-7545-BCC2-DF556A880B22}" dt="2022-11-13T14:49:46.045" v="3834" actId="20577"/>
          <ac:spMkLst>
            <pc:docMk/>
            <pc:sldMk cId="3242131326" sldId="486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49:50.258" v="3835" actId="478"/>
          <ac:spMkLst>
            <pc:docMk/>
            <pc:sldMk cId="3242131326" sldId="486"/>
            <ac:spMk id="3" creationId="{0265D6B2-C30A-0EDA-B74B-BA215F22B077}"/>
          </ac:spMkLst>
        </pc:spChg>
        <pc:spChg chg="add del">
          <ac:chgData name="Simon Prince" userId="fcc015fbc7a3e533" providerId="LiveId" clId="{4AEDEB9C-35AF-7545-BCC2-DF556A880B22}" dt="2022-11-13T14:58:34.510" v="3837" actId="22"/>
          <ac:spMkLst>
            <pc:docMk/>
            <pc:sldMk cId="3242131326" sldId="486"/>
            <ac:spMk id="5" creationId="{85C0C135-2F33-FFEA-7945-BB8BDA18BFE0}"/>
          </ac:spMkLst>
        </pc:spChg>
        <pc:picChg chg="add mod">
          <ac:chgData name="Simon Prince" userId="fcc015fbc7a3e533" providerId="LiveId" clId="{4AEDEB9C-35AF-7545-BCC2-DF556A880B22}" dt="2022-11-13T14:58:48.750" v="3841" actId="1076"/>
          <ac:picMkLst>
            <pc:docMk/>
            <pc:sldMk cId="3242131326" sldId="486"/>
            <ac:picMk id="7" creationId="{22503E96-ABBA-19B6-38EC-E90E35B46DA0}"/>
          </ac:picMkLst>
        </pc:picChg>
      </pc:sldChg>
      <pc:sldChg chg="addSp delSp modSp add mod ord">
        <pc:chgData name="Simon Prince" userId="fcc015fbc7a3e533" providerId="LiveId" clId="{4AEDEB9C-35AF-7545-BCC2-DF556A880B22}" dt="2022-11-13T14:36:48.479" v="3174" actId="1076"/>
        <pc:sldMkLst>
          <pc:docMk/>
          <pc:sldMk cId="4136413849" sldId="487"/>
        </pc:sldMkLst>
        <pc:spChg chg="del">
          <ac:chgData name="Simon Prince" userId="fcc015fbc7a3e533" providerId="LiveId" clId="{4AEDEB9C-35AF-7545-BCC2-DF556A880B22}" dt="2022-11-13T14:32:45.612" v="3080" actId="478"/>
          <ac:spMkLst>
            <pc:docMk/>
            <pc:sldMk cId="4136413849" sldId="487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32:34.230" v="3076" actId="931"/>
          <ac:spMkLst>
            <pc:docMk/>
            <pc:sldMk cId="4136413849" sldId="487"/>
            <ac:spMk id="3" creationId="{0265D6B2-C30A-0EDA-B74B-BA215F22B077}"/>
          </ac:spMkLst>
        </pc:spChg>
        <pc:spChg chg="add mod">
          <ac:chgData name="Simon Prince" userId="fcc015fbc7a3e533" providerId="LiveId" clId="{4AEDEB9C-35AF-7545-BCC2-DF556A880B22}" dt="2022-11-13T14:35:23.246" v="3128" actId="20577"/>
          <ac:spMkLst>
            <pc:docMk/>
            <pc:sldMk cId="4136413849" sldId="487"/>
            <ac:spMk id="8" creationId="{BD98C40D-393E-653A-C3E1-CCB5968DAB23}"/>
          </ac:spMkLst>
        </pc:spChg>
        <pc:spChg chg="add mod">
          <ac:chgData name="Simon Prince" userId="fcc015fbc7a3e533" providerId="LiveId" clId="{4AEDEB9C-35AF-7545-BCC2-DF556A880B22}" dt="2022-11-13T14:36:48.479" v="3174" actId="1076"/>
          <ac:spMkLst>
            <pc:docMk/>
            <pc:sldMk cId="4136413849" sldId="487"/>
            <ac:spMk id="9" creationId="{079B99F4-A0B9-973E-E4C4-2DBE06AEB472}"/>
          </ac:spMkLst>
        </pc:spChg>
        <pc:picChg chg="add mod">
          <ac:chgData name="Simon Prince" userId="fcc015fbc7a3e533" providerId="LiveId" clId="{4AEDEB9C-35AF-7545-BCC2-DF556A880B22}" dt="2022-11-13T14:35:09.792" v="3098" actId="1076"/>
          <ac:picMkLst>
            <pc:docMk/>
            <pc:sldMk cId="4136413849" sldId="487"/>
            <ac:picMk id="5" creationId="{5FBA7332-8AEA-1D12-95F2-AE8469AF277B}"/>
          </ac:picMkLst>
        </pc:picChg>
        <pc:picChg chg="add mod modCrop">
          <ac:chgData name="Simon Prince" userId="fcc015fbc7a3e533" providerId="LiveId" clId="{4AEDEB9C-35AF-7545-BCC2-DF556A880B22}" dt="2022-11-13T14:35:09.792" v="3098" actId="1076"/>
          <ac:picMkLst>
            <pc:docMk/>
            <pc:sldMk cId="4136413849" sldId="487"/>
            <ac:picMk id="7" creationId="{7DB63C7C-4793-77A6-B6D8-83C4FF17B4C3}"/>
          </ac:picMkLst>
        </pc:picChg>
        <pc:cxnChg chg="add">
          <ac:chgData name="Simon Prince" userId="fcc015fbc7a3e533" providerId="LiveId" clId="{4AEDEB9C-35AF-7545-BCC2-DF556A880B22}" dt="2022-11-13T14:36:33.941" v="3141" actId="11529"/>
          <ac:cxnSpMkLst>
            <pc:docMk/>
            <pc:sldMk cId="4136413849" sldId="487"/>
            <ac:cxnSpMk id="11" creationId="{EF905CFE-F31B-958C-5908-98F0DEC00E01}"/>
          </ac:cxnSpMkLst>
        </pc:cxnChg>
        <pc:cxnChg chg="add mod">
          <ac:chgData name="Simon Prince" userId="fcc015fbc7a3e533" providerId="LiveId" clId="{4AEDEB9C-35AF-7545-BCC2-DF556A880B22}" dt="2022-11-13T14:36:44.573" v="3173" actId="1036"/>
          <ac:cxnSpMkLst>
            <pc:docMk/>
            <pc:sldMk cId="4136413849" sldId="487"/>
            <ac:cxnSpMk id="12" creationId="{3D5D1EBA-388F-1BA2-1C88-274E94942375}"/>
          </ac:cxnSpMkLst>
        </pc:cxnChg>
      </pc:sldChg>
      <pc:sldChg chg="addSp delSp modSp add mod">
        <pc:chgData name="Simon Prince" userId="fcc015fbc7a3e533" providerId="LiveId" clId="{4AEDEB9C-35AF-7545-BCC2-DF556A880B22}" dt="2022-11-13T15:06:22.414" v="4208" actId="1076"/>
        <pc:sldMkLst>
          <pc:docMk/>
          <pc:sldMk cId="3545057855" sldId="488"/>
        </pc:sldMkLst>
        <pc:spChg chg="mod">
          <ac:chgData name="Simon Prince" userId="fcc015fbc7a3e533" providerId="LiveId" clId="{4AEDEB9C-35AF-7545-BCC2-DF556A880B22}" dt="2022-11-13T15:05:48.557" v="4201" actId="20577"/>
          <ac:spMkLst>
            <pc:docMk/>
            <pc:sldMk cId="3545057855" sldId="488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5:05:50.567" v="4202" actId="478"/>
          <ac:spMkLst>
            <pc:docMk/>
            <pc:sldMk cId="3545057855" sldId="488"/>
            <ac:spMk id="3" creationId="{0265D6B2-C30A-0EDA-B74B-BA215F22B077}"/>
          </ac:spMkLst>
        </pc:spChg>
        <pc:picChg chg="add mod">
          <ac:chgData name="Simon Prince" userId="fcc015fbc7a3e533" providerId="LiveId" clId="{4AEDEB9C-35AF-7545-BCC2-DF556A880B22}" dt="2022-11-13T15:06:22.414" v="4208" actId="1076"/>
          <ac:picMkLst>
            <pc:docMk/>
            <pc:sldMk cId="3545057855" sldId="488"/>
            <ac:picMk id="4" creationId="{69893EF1-5B46-DDD7-F901-23C987A6944B}"/>
          </ac:picMkLst>
        </pc:picChg>
      </pc:sldChg>
      <pc:sldChg chg="addSp delSp modSp add mod">
        <pc:chgData name="Simon Prince" userId="fcc015fbc7a3e533" providerId="LiveId" clId="{4AEDEB9C-35AF-7545-BCC2-DF556A880B22}" dt="2022-11-14T11:59:45.159" v="4781" actId="20577"/>
        <pc:sldMkLst>
          <pc:docMk/>
          <pc:sldMk cId="3888642137" sldId="489"/>
        </pc:sldMkLst>
        <pc:spChg chg="mod">
          <ac:chgData name="Simon Prince" userId="fcc015fbc7a3e533" providerId="LiveId" clId="{4AEDEB9C-35AF-7545-BCC2-DF556A880B22}" dt="2022-11-13T14:59:16.309" v="3854" actId="20577"/>
          <ac:spMkLst>
            <pc:docMk/>
            <pc:sldMk cId="3888642137" sldId="489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59:44.170" v="3855" actId="478"/>
          <ac:spMkLst>
            <pc:docMk/>
            <pc:sldMk cId="3888642137" sldId="489"/>
            <ac:spMk id="3" creationId="{0265D6B2-C30A-0EDA-B74B-BA215F22B077}"/>
          </ac:spMkLst>
        </pc:spChg>
        <pc:spChg chg="add mod">
          <ac:chgData name="Simon Prince" userId="fcc015fbc7a3e533" providerId="LiveId" clId="{4AEDEB9C-35AF-7545-BCC2-DF556A880B22}" dt="2022-11-14T11:59:45.159" v="4781" actId="20577"/>
          <ac:spMkLst>
            <pc:docMk/>
            <pc:sldMk cId="3888642137" sldId="489"/>
            <ac:spMk id="5" creationId="{0B456181-E307-D9A6-05DF-747F449BABB5}"/>
          </ac:spMkLst>
        </pc:spChg>
        <pc:picChg chg="add mod modCrop">
          <ac:chgData name="Simon Prince" userId="fcc015fbc7a3e533" providerId="LiveId" clId="{4AEDEB9C-35AF-7545-BCC2-DF556A880B22}" dt="2022-11-13T15:00:35.523" v="3917" actId="1076"/>
          <ac:picMkLst>
            <pc:docMk/>
            <pc:sldMk cId="3888642137" sldId="489"/>
            <ac:picMk id="4" creationId="{10DC78E9-B950-B6B3-C7F6-E237EA900448}"/>
          </ac:picMkLst>
        </pc:picChg>
        <pc:picChg chg="add del mod">
          <ac:chgData name="Simon Prince" userId="fcc015fbc7a3e533" providerId="LiveId" clId="{4AEDEB9C-35AF-7545-BCC2-DF556A880B22}" dt="2022-11-13T15:05:37.917" v="4163" actId="21"/>
          <ac:picMkLst>
            <pc:docMk/>
            <pc:sldMk cId="3888642137" sldId="489"/>
            <ac:picMk id="6" creationId="{9427EA57-753C-3958-CEDB-BB99637E767C}"/>
          </ac:picMkLst>
        </pc:picChg>
      </pc:sldChg>
      <pc:sldChg chg="addSp delSp modSp add mod ord">
        <pc:chgData name="Simon Prince" userId="fcc015fbc7a3e533" providerId="LiveId" clId="{4AEDEB9C-35AF-7545-BCC2-DF556A880B22}" dt="2022-11-13T14:44:16.713" v="3800" actId="1076"/>
        <pc:sldMkLst>
          <pc:docMk/>
          <pc:sldMk cId="680103438" sldId="490"/>
        </pc:sldMkLst>
        <pc:picChg chg="add del mod">
          <ac:chgData name="Simon Prince" userId="fcc015fbc7a3e533" providerId="LiveId" clId="{4AEDEB9C-35AF-7545-BCC2-DF556A880B22}" dt="2022-11-13T14:43:37.480" v="3795"/>
          <ac:picMkLst>
            <pc:docMk/>
            <pc:sldMk cId="680103438" sldId="490"/>
            <ac:picMk id="2" creationId="{B494DF27-5F64-9227-B174-ED18C44A4E0F}"/>
          </ac:picMkLst>
        </pc:picChg>
        <pc:picChg chg="add mod">
          <ac:chgData name="Simon Prince" userId="fcc015fbc7a3e533" providerId="LiveId" clId="{4AEDEB9C-35AF-7545-BCC2-DF556A880B22}" dt="2022-11-13T14:44:16.713" v="3800" actId="1076"/>
          <ac:picMkLst>
            <pc:docMk/>
            <pc:sldMk cId="680103438" sldId="490"/>
            <ac:picMk id="3" creationId="{19F75DE1-944D-F21C-449A-BD47A05A6988}"/>
          </ac:picMkLst>
        </pc:picChg>
      </pc:sldChg>
      <pc:sldChg chg="addSp delSp modSp new mod">
        <pc:chgData name="Simon Prince" userId="fcc015fbc7a3e533" providerId="LiveId" clId="{4AEDEB9C-35AF-7545-BCC2-DF556A880B22}" dt="2022-11-15T20:20:21.383" v="5202" actId="11529"/>
        <pc:sldMkLst>
          <pc:docMk/>
          <pc:sldMk cId="659410962" sldId="491"/>
        </pc:sldMkLst>
        <pc:spChg chg="mod">
          <ac:chgData name="Simon Prince" userId="fcc015fbc7a3e533" providerId="LiveId" clId="{4AEDEB9C-35AF-7545-BCC2-DF556A880B22}" dt="2022-11-13T15:07:06.564" v="4215" actId="20577"/>
          <ac:spMkLst>
            <pc:docMk/>
            <pc:sldMk cId="659410962" sldId="491"/>
            <ac:spMk id="2" creationId="{5DBB05BA-DE65-E44F-D5EE-0648BA3635E3}"/>
          </ac:spMkLst>
        </pc:spChg>
        <pc:spChg chg="del">
          <ac:chgData name="Simon Prince" userId="fcc015fbc7a3e533" providerId="LiveId" clId="{4AEDEB9C-35AF-7545-BCC2-DF556A880B22}" dt="2022-11-13T15:07:08.992" v="4216" actId="478"/>
          <ac:spMkLst>
            <pc:docMk/>
            <pc:sldMk cId="659410962" sldId="491"/>
            <ac:spMk id="3" creationId="{F6FD517A-D3FE-84EE-868F-53C5E9528E67}"/>
          </ac:spMkLst>
        </pc:spChg>
        <pc:picChg chg="add mod">
          <ac:chgData name="Simon Prince" userId="fcc015fbc7a3e533" providerId="LiveId" clId="{4AEDEB9C-35AF-7545-BCC2-DF556A880B22}" dt="2022-11-13T15:07:36.106" v="4227" actId="1076"/>
          <ac:picMkLst>
            <pc:docMk/>
            <pc:sldMk cId="659410962" sldId="491"/>
            <ac:picMk id="4" creationId="{70163DD0-7CF1-F413-484D-AF7BC0AA14C2}"/>
          </ac:picMkLst>
        </pc:picChg>
        <pc:picChg chg="add mod">
          <ac:chgData name="Simon Prince" userId="fcc015fbc7a3e533" providerId="LiveId" clId="{4AEDEB9C-35AF-7545-BCC2-DF556A880B22}" dt="2022-11-13T15:07:31.040" v="4225" actId="1076"/>
          <ac:picMkLst>
            <pc:docMk/>
            <pc:sldMk cId="659410962" sldId="491"/>
            <ac:picMk id="5" creationId="{92D968DA-A130-E5C8-7DCE-5E704546953B}"/>
          </ac:picMkLst>
        </pc:picChg>
        <pc:cxnChg chg="add">
          <ac:chgData name="Simon Prince" userId="fcc015fbc7a3e533" providerId="LiveId" clId="{4AEDEB9C-35AF-7545-BCC2-DF556A880B22}" dt="2022-11-15T20:20:21.383" v="5202" actId="11529"/>
          <ac:cxnSpMkLst>
            <pc:docMk/>
            <pc:sldMk cId="659410962" sldId="491"/>
            <ac:cxnSpMk id="6" creationId="{CA11C97F-B9E1-9BA8-192E-4F32F30DF1E2}"/>
          </ac:cxnSpMkLst>
        </pc:cxnChg>
      </pc:sldChg>
      <pc:sldChg chg="addSp delSp modSp add mod">
        <pc:chgData name="Simon Prince" userId="fcc015fbc7a3e533" providerId="LiveId" clId="{4AEDEB9C-35AF-7545-BCC2-DF556A880B22}" dt="2022-11-15T20:20:27.935" v="5204" actId="1076"/>
        <pc:sldMkLst>
          <pc:docMk/>
          <pc:sldMk cId="4168877091" sldId="492"/>
        </pc:sldMkLst>
        <pc:spChg chg="mod">
          <ac:chgData name="Simon Prince" userId="fcc015fbc7a3e533" providerId="LiveId" clId="{4AEDEB9C-35AF-7545-BCC2-DF556A880B22}" dt="2022-11-13T15:07:49.439" v="4232" actId="20577"/>
          <ac:spMkLst>
            <pc:docMk/>
            <pc:sldMk cId="4168877091" sldId="492"/>
            <ac:spMk id="2" creationId="{5DBB05BA-DE65-E44F-D5EE-0648BA3635E3}"/>
          </ac:spMkLst>
        </pc:spChg>
        <pc:picChg chg="add mod">
          <ac:chgData name="Simon Prince" userId="fcc015fbc7a3e533" providerId="LiveId" clId="{4AEDEB9C-35AF-7545-BCC2-DF556A880B22}" dt="2022-11-13T15:08:57.331" v="4246"/>
          <ac:picMkLst>
            <pc:docMk/>
            <pc:sldMk cId="4168877091" sldId="492"/>
            <ac:picMk id="3" creationId="{E3C564AD-D6AC-1073-3B98-A57C3D4BBD3A}"/>
          </ac:picMkLst>
        </pc:picChg>
        <pc:picChg chg="del">
          <ac:chgData name="Simon Prince" userId="fcc015fbc7a3e533" providerId="LiveId" clId="{4AEDEB9C-35AF-7545-BCC2-DF556A880B22}" dt="2022-11-13T15:08:56.638" v="4245" actId="478"/>
          <ac:picMkLst>
            <pc:docMk/>
            <pc:sldMk cId="4168877091" sldId="492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09:10.019" v="4247" actId="1076"/>
          <ac:picMkLst>
            <pc:docMk/>
            <pc:sldMk cId="4168877091" sldId="492"/>
            <ac:picMk id="5" creationId="{92D968DA-A130-E5C8-7DCE-5E704546953B}"/>
          </ac:picMkLst>
        </pc:picChg>
        <pc:cxnChg chg="add mod">
          <ac:chgData name="Simon Prince" userId="fcc015fbc7a3e533" providerId="LiveId" clId="{4AEDEB9C-35AF-7545-BCC2-DF556A880B22}" dt="2022-11-15T20:20:27.935" v="5204" actId="1076"/>
          <ac:cxnSpMkLst>
            <pc:docMk/>
            <pc:sldMk cId="4168877091" sldId="492"/>
            <ac:cxnSpMk id="4" creationId="{03B2FFD8-7848-117F-0E35-A89AAFD0CF1C}"/>
          </ac:cxnSpMkLst>
        </pc:cxnChg>
      </pc:sldChg>
      <pc:sldChg chg="addSp delSp modSp add mod">
        <pc:chgData name="Simon Prince" userId="fcc015fbc7a3e533" providerId="LiveId" clId="{4AEDEB9C-35AF-7545-BCC2-DF556A880B22}" dt="2022-11-15T20:20:33.436" v="5206" actId="1076"/>
        <pc:sldMkLst>
          <pc:docMk/>
          <pc:sldMk cId="3558216500" sldId="493"/>
        </pc:sldMkLst>
        <pc:spChg chg="mod">
          <ac:chgData name="Simon Prince" userId="fcc015fbc7a3e533" providerId="LiveId" clId="{4AEDEB9C-35AF-7545-BCC2-DF556A880B22}" dt="2022-11-13T15:07:52.553" v="4234" actId="20577"/>
          <ac:spMkLst>
            <pc:docMk/>
            <pc:sldMk cId="3558216500" sldId="493"/>
            <ac:spMk id="2" creationId="{5DBB05BA-DE65-E44F-D5EE-0648BA3635E3}"/>
          </ac:spMkLst>
        </pc:spChg>
        <pc:picChg chg="add mod">
          <ac:chgData name="Simon Prince" userId="fcc015fbc7a3e533" providerId="LiveId" clId="{4AEDEB9C-35AF-7545-BCC2-DF556A880B22}" dt="2022-11-13T15:09:53.687" v="4253" actId="1076"/>
          <ac:picMkLst>
            <pc:docMk/>
            <pc:sldMk cId="3558216500" sldId="493"/>
            <ac:picMk id="3" creationId="{A38D6F1C-4BB1-5F11-2609-338089442272}"/>
          </ac:picMkLst>
        </pc:picChg>
        <pc:picChg chg="del">
          <ac:chgData name="Simon Prince" userId="fcc015fbc7a3e533" providerId="LiveId" clId="{4AEDEB9C-35AF-7545-BCC2-DF556A880B22}" dt="2022-11-13T15:09:43.907" v="4248" actId="478"/>
          <ac:picMkLst>
            <pc:docMk/>
            <pc:sldMk cId="3558216500" sldId="493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09:48.415" v="4251" actId="1076"/>
          <ac:picMkLst>
            <pc:docMk/>
            <pc:sldMk cId="3558216500" sldId="493"/>
            <ac:picMk id="5" creationId="{92D968DA-A130-E5C8-7DCE-5E704546953B}"/>
          </ac:picMkLst>
        </pc:picChg>
        <pc:cxnChg chg="add mod">
          <ac:chgData name="Simon Prince" userId="fcc015fbc7a3e533" providerId="LiveId" clId="{4AEDEB9C-35AF-7545-BCC2-DF556A880B22}" dt="2022-11-15T20:20:33.436" v="5206" actId="1076"/>
          <ac:cxnSpMkLst>
            <pc:docMk/>
            <pc:sldMk cId="3558216500" sldId="493"/>
            <ac:cxnSpMk id="4" creationId="{F305913C-EF51-C549-FCFF-1B500EFB0F04}"/>
          </ac:cxnSpMkLst>
        </pc:cxnChg>
      </pc:sldChg>
      <pc:sldChg chg="addSp delSp modSp add mod">
        <pc:chgData name="Simon Prince" userId="fcc015fbc7a3e533" providerId="LiveId" clId="{4AEDEB9C-35AF-7545-BCC2-DF556A880B22}" dt="2022-11-15T20:21:52.309" v="5215" actId="1076"/>
        <pc:sldMkLst>
          <pc:docMk/>
          <pc:sldMk cId="414489875" sldId="494"/>
        </pc:sldMkLst>
        <pc:spChg chg="mod">
          <ac:chgData name="Simon Prince" userId="fcc015fbc7a3e533" providerId="LiveId" clId="{4AEDEB9C-35AF-7545-BCC2-DF556A880B22}" dt="2022-11-13T15:07:55.556" v="4238" actId="20577"/>
          <ac:spMkLst>
            <pc:docMk/>
            <pc:sldMk cId="414489875" sldId="494"/>
            <ac:spMk id="2" creationId="{5DBB05BA-DE65-E44F-D5EE-0648BA3635E3}"/>
          </ac:spMkLst>
        </pc:spChg>
        <pc:spChg chg="add mod">
          <ac:chgData name="Simon Prince" userId="fcc015fbc7a3e533" providerId="LiveId" clId="{4AEDEB9C-35AF-7545-BCC2-DF556A880B22}" dt="2022-11-13T15:11:51.200" v="4289" actId="14100"/>
          <ac:spMkLst>
            <pc:docMk/>
            <pc:sldMk cId="414489875" sldId="494"/>
            <ac:spMk id="9" creationId="{BA2D50F6-8E46-B8E5-5800-F114C8996A79}"/>
          </ac:spMkLst>
        </pc:spChg>
        <pc:picChg chg="add del mod">
          <ac:chgData name="Simon Prince" userId="fcc015fbc7a3e533" providerId="LiveId" clId="{4AEDEB9C-35AF-7545-BCC2-DF556A880B22}" dt="2022-11-13T15:10:37.818" v="4254" actId="478"/>
          <ac:picMkLst>
            <pc:docMk/>
            <pc:sldMk cId="414489875" sldId="494"/>
            <ac:picMk id="3" creationId="{5174C303-79C6-B1EC-3B37-3CB9C1860E80}"/>
          </ac:picMkLst>
        </pc:picChg>
        <pc:picChg chg="add mod modCrop">
          <ac:chgData name="Simon Prince" userId="fcc015fbc7a3e533" providerId="LiveId" clId="{4AEDEB9C-35AF-7545-BCC2-DF556A880B22}" dt="2022-11-15T20:21:52.309" v="5215" actId="1076"/>
          <ac:picMkLst>
            <pc:docMk/>
            <pc:sldMk cId="414489875" sldId="494"/>
            <ac:picMk id="4" creationId="{5ABA4C82-411D-1B3A-D26C-620DCFE623BC}"/>
          </ac:picMkLst>
        </pc:picChg>
        <pc:picChg chg="del">
          <ac:chgData name="Simon Prince" userId="fcc015fbc7a3e533" providerId="LiveId" clId="{4AEDEB9C-35AF-7545-BCC2-DF556A880B22}" dt="2022-11-13T15:07:57.114" v="4239" actId="478"/>
          <ac:picMkLst>
            <pc:docMk/>
            <pc:sldMk cId="414489875" sldId="494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10:52.348" v="4259" actId="1076"/>
          <ac:picMkLst>
            <pc:docMk/>
            <pc:sldMk cId="414489875" sldId="494"/>
            <ac:picMk id="5" creationId="{92D968DA-A130-E5C8-7DCE-5E704546953B}"/>
          </ac:picMkLst>
        </pc:picChg>
        <pc:picChg chg="add mod">
          <ac:chgData name="Simon Prince" userId="fcc015fbc7a3e533" providerId="LiveId" clId="{4AEDEB9C-35AF-7545-BCC2-DF556A880B22}" dt="2022-11-13T15:10:42.823" v="4258" actId="1076"/>
          <ac:picMkLst>
            <pc:docMk/>
            <pc:sldMk cId="414489875" sldId="494"/>
            <ac:picMk id="6" creationId="{CB796455-81CC-E7D4-10F3-4FF4D9CFE0A6}"/>
          </ac:picMkLst>
        </pc:picChg>
        <pc:cxnChg chg="add mod">
          <ac:chgData name="Simon Prince" userId="fcc015fbc7a3e533" providerId="LiveId" clId="{4AEDEB9C-35AF-7545-BCC2-DF556A880B22}" dt="2022-11-15T20:20:41.141" v="5208" actId="1076"/>
          <ac:cxnSpMkLst>
            <pc:docMk/>
            <pc:sldMk cId="414489875" sldId="494"/>
            <ac:cxnSpMk id="3" creationId="{7A284502-A4CE-9A40-841E-1F59AA45125B}"/>
          </ac:cxnSpMkLst>
        </pc:cxnChg>
        <pc:cxnChg chg="add">
          <ac:chgData name="Simon Prince" userId="fcc015fbc7a3e533" providerId="LiveId" clId="{4AEDEB9C-35AF-7545-BCC2-DF556A880B22}" dt="2022-11-13T15:11:28.598" v="4266" actId="11529"/>
          <ac:cxnSpMkLst>
            <pc:docMk/>
            <pc:sldMk cId="414489875" sldId="494"/>
            <ac:cxnSpMk id="8" creationId="{39EA8A2A-4E64-EA84-08B0-2855F55BA3D6}"/>
          </ac:cxnSpMkLst>
        </pc:cxnChg>
      </pc:sldChg>
      <pc:sldChg chg="add ord">
        <pc:chgData name="Simon Prince" userId="fcc015fbc7a3e533" providerId="LiveId" clId="{4AEDEB9C-35AF-7545-BCC2-DF556A880B22}" dt="2022-11-13T15:11:07.251" v="4261" actId="20578"/>
        <pc:sldMkLst>
          <pc:docMk/>
          <pc:sldMk cId="2352654201" sldId="495"/>
        </pc:sldMkLst>
      </pc:sldChg>
      <pc:sldChg chg="add ord">
        <pc:chgData name="Simon Prince" userId="fcc015fbc7a3e533" providerId="LiveId" clId="{4AEDEB9C-35AF-7545-BCC2-DF556A880B22}" dt="2022-11-13T15:11:10.941" v="4263" actId="20578"/>
        <pc:sldMkLst>
          <pc:docMk/>
          <pc:sldMk cId="2139801714" sldId="496"/>
        </pc:sldMkLst>
      </pc:sldChg>
      <pc:sldChg chg="addSp delSp modSp add mod ord">
        <pc:chgData name="Simon Prince" userId="fcc015fbc7a3e533" providerId="LiveId" clId="{4AEDEB9C-35AF-7545-BCC2-DF556A880B22}" dt="2022-11-15T20:22:37.144" v="5220" actId="21"/>
        <pc:sldMkLst>
          <pc:docMk/>
          <pc:sldMk cId="2250585152" sldId="497"/>
        </pc:sldMkLst>
        <pc:picChg chg="add del mod">
          <ac:chgData name="Simon Prince" userId="fcc015fbc7a3e533" providerId="LiveId" clId="{4AEDEB9C-35AF-7545-BCC2-DF556A880B22}" dt="2022-11-15T20:22:37.144" v="5220" actId="21"/>
          <ac:picMkLst>
            <pc:docMk/>
            <pc:sldMk cId="2250585152" sldId="497"/>
            <ac:picMk id="5" creationId="{A9A1FD19-C858-3643-76BC-57B8823C11B8}"/>
          </ac:picMkLst>
        </pc:picChg>
      </pc:sldChg>
      <pc:sldChg chg="addSp delSp modSp new mod">
        <pc:chgData name="Simon Prince" userId="fcc015fbc7a3e533" providerId="LiveId" clId="{4AEDEB9C-35AF-7545-BCC2-DF556A880B22}" dt="2022-11-13T15:20:14.251" v="4377" actId="22"/>
        <pc:sldMkLst>
          <pc:docMk/>
          <pc:sldMk cId="3380765368" sldId="498"/>
        </pc:sldMkLst>
        <pc:spChg chg="mod">
          <ac:chgData name="Simon Prince" userId="fcc015fbc7a3e533" providerId="LiveId" clId="{4AEDEB9C-35AF-7545-BCC2-DF556A880B22}" dt="2022-11-13T15:12:09.752" v="4304" actId="20577"/>
          <ac:spMkLst>
            <pc:docMk/>
            <pc:sldMk cId="3380765368" sldId="498"/>
            <ac:spMk id="2" creationId="{69FD3692-EFCB-D67B-DCCC-7A08D1CF9203}"/>
          </ac:spMkLst>
        </pc:spChg>
        <pc:spChg chg="del">
          <ac:chgData name="Simon Prince" userId="fcc015fbc7a3e533" providerId="LiveId" clId="{4AEDEB9C-35AF-7545-BCC2-DF556A880B22}" dt="2022-11-13T15:13:33.279" v="4305"/>
          <ac:spMkLst>
            <pc:docMk/>
            <pc:sldMk cId="3380765368" sldId="498"/>
            <ac:spMk id="3" creationId="{B51E8A8A-C598-C719-4A5C-5F469D087CE1}"/>
          </ac:spMkLst>
        </pc:spChg>
        <pc:spChg chg="add mod">
          <ac:chgData name="Simon Prince" userId="fcc015fbc7a3e533" providerId="LiveId" clId="{4AEDEB9C-35AF-7545-BCC2-DF556A880B22}" dt="2022-11-13T15:13:54.222" v="4324" actId="1076"/>
          <ac:spMkLst>
            <pc:docMk/>
            <pc:sldMk cId="3380765368" sldId="498"/>
            <ac:spMk id="5" creationId="{2C09872B-E244-8DD0-17FE-E32D655D69B1}"/>
          </ac:spMkLst>
        </pc:spChg>
        <pc:spChg chg="add del">
          <ac:chgData name="Simon Prince" userId="fcc015fbc7a3e533" providerId="LiveId" clId="{4AEDEB9C-35AF-7545-BCC2-DF556A880B22}" dt="2022-11-13T15:20:14.251" v="4377" actId="22"/>
          <ac:spMkLst>
            <pc:docMk/>
            <pc:sldMk cId="3380765368" sldId="498"/>
            <ac:spMk id="8" creationId="{F722E49C-A123-899B-A9B8-DC0B1C21FDF6}"/>
          </ac:spMkLst>
        </pc:spChg>
        <pc:picChg chg="add mod">
          <ac:chgData name="Simon Prince" userId="fcc015fbc7a3e533" providerId="LiveId" clId="{4AEDEB9C-35AF-7545-BCC2-DF556A880B22}" dt="2022-11-13T15:13:34.766" v="4306" actId="1076"/>
          <ac:picMkLst>
            <pc:docMk/>
            <pc:sldMk cId="3380765368" sldId="498"/>
            <ac:picMk id="4" creationId="{5E0B89E0-BF26-DD1C-740A-8BE2400197F4}"/>
          </ac:picMkLst>
        </pc:picChg>
        <pc:picChg chg="add mod">
          <ac:chgData name="Simon Prince" userId="fcc015fbc7a3e533" providerId="LiveId" clId="{4AEDEB9C-35AF-7545-BCC2-DF556A880B22}" dt="2022-11-13T15:17:22.120" v="4327" actId="1076"/>
          <ac:picMkLst>
            <pc:docMk/>
            <pc:sldMk cId="3380765368" sldId="498"/>
            <ac:picMk id="6" creationId="{0E76C78B-1B03-9B06-35AF-6445378AC4C2}"/>
          </ac:picMkLst>
        </pc:picChg>
      </pc:sldChg>
      <pc:sldChg chg="addSp delSp modSp new mod">
        <pc:chgData name="Simon Prince" userId="fcc015fbc7a3e533" providerId="LiveId" clId="{4AEDEB9C-35AF-7545-BCC2-DF556A880B22}" dt="2022-11-13T15:23:03.276" v="4700"/>
        <pc:sldMkLst>
          <pc:docMk/>
          <pc:sldMk cId="2718622320" sldId="499"/>
        </pc:sldMkLst>
        <pc:spChg chg="mod">
          <ac:chgData name="Simon Prince" userId="fcc015fbc7a3e533" providerId="LiveId" clId="{4AEDEB9C-35AF-7545-BCC2-DF556A880B22}" dt="2022-11-13T15:21:21.715" v="4424" actId="20577"/>
          <ac:spMkLst>
            <pc:docMk/>
            <pc:sldMk cId="2718622320" sldId="499"/>
            <ac:spMk id="2" creationId="{61BA17BD-89E1-8C99-C8DB-A35F7D5C05C9}"/>
          </ac:spMkLst>
        </pc:spChg>
        <pc:spChg chg="del">
          <ac:chgData name="Simon Prince" userId="fcc015fbc7a3e533" providerId="LiveId" clId="{4AEDEB9C-35AF-7545-BCC2-DF556A880B22}" dt="2022-11-13T15:20:50.285" v="4381" actId="931"/>
          <ac:spMkLst>
            <pc:docMk/>
            <pc:sldMk cId="2718622320" sldId="499"/>
            <ac:spMk id="3" creationId="{AD7259AD-6B0D-483F-F1D0-EA0118E0D2B9}"/>
          </ac:spMkLst>
        </pc:spChg>
        <pc:spChg chg="add del">
          <ac:chgData name="Simon Prince" userId="fcc015fbc7a3e533" providerId="LiveId" clId="{4AEDEB9C-35AF-7545-BCC2-DF556A880B22}" dt="2022-11-13T15:20:44.989" v="4380" actId="22"/>
          <ac:spMkLst>
            <pc:docMk/>
            <pc:sldMk cId="2718622320" sldId="499"/>
            <ac:spMk id="5" creationId="{65A4989F-FB55-854D-91CC-012AD7F6F749}"/>
          </ac:spMkLst>
        </pc:spChg>
        <pc:spChg chg="add mod">
          <ac:chgData name="Simon Prince" userId="fcc015fbc7a3e533" providerId="LiveId" clId="{4AEDEB9C-35AF-7545-BCC2-DF556A880B22}" dt="2022-11-13T15:22:59.081" v="4698" actId="14100"/>
          <ac:spMkLst>
            <pc:docMk/>
            <pc:sldMk cId="2718622320" sldId="499"/>
            <ac:spMk id="9" creationId="{3E6448A8-5769-6E6C-2239-12C6EC31DC49}"/>
          </ac:spMkLst>
        </pc:spChg>
        <pc:spChg chg="add mod">
          <ac:chgData name="Simon Prince" userId="fcc015fbc7a3e533" providerId="LiveId" clId="{4AEDEB9C-35AF-7545-BCC2-DF556A880B22}" dt="2022-11-13T15:23:03.276" v="4700"/>
          <ac:spMkLst>
            <pc:docMk/>
            <pc:sldMk cId="2718622320" sldId="499"/>
            <ac:spMk id="10" creationId="{96AC19E7-E496-F67C-072C-CD7F0B3DD4E2}"/>
          </ac:spMkLst>
        </pc:spChg>
        <pc:picChg chg="add mod">
          <ac:chgData name="Simon Prince" userId="fcc015fbc7a3e533" providerId="LiveId" clId="{4AEDEB9C-35AF-7545-BCC2-DF556A880B22}" dt="2022-11-13T15:21:09.720" v="4392" actId="1076"/>
          <ac:picMkLst>
            <pc:docMk/>
            <pc:sldMk cId="2718622320" sldId="499"/>
            <ac:picMk id="7" creationId="{0CDC6A59-76F1-A40D-C682-7887783CC320}"/>
          </ac:picMkLst>
        </pc:picChg>
        <pc:picChg chg="add del mod">
          <ac:chgData name="Simon Prince" userId="fcc015fbc7a3e533" providerId="LiveId" clId="{4AEDEB9C-35AF-7545-BCC2-DF556A880B22}" dt="2022-11-13T15:21:06.975" v="4390" actId="478"/>
          <ac:picMkLst>
            <pc:docMk/>
            <pc:sldMk cId="2718622320" sldId="499"/>
            <ac:picMk id="8" creationId="{CCA34604-71C2-DACA-AC13-EF63113C757B}"/>
          </ac:picMkLst>
        </pc:picChg>
      </pc:sldChg>
      <pc:sldChg chg="addSp delSp modSp add mod">
        <pc:chgData name="Simon Prince" userId="fcc015fbc7a3e533" providerId="LiveId" clId="{4AEDEB9C-35AF-7545-BCC2-DF556A880B22}" dt="2022-11-14T13:49:12.732" v="5172" actId="1076"/>
        <pc:sldMkLst>
          <pc:docMk/>
          <pc:sldMk cId="649295528" sldId="500"/>
        </pc:sldMkLst>
        <pc:spChg chg="add del mod">
          <ac:chgData name="Simon Prince" userId="fcc015fbc7a3e533" providerId="LiveId" clId="{4AEDEB9C-35AF-7545-BCC2-DF556A880B22}" dt="2022-11-13T15:23:39.921" v="4711" actId="478"/>
          <ac:spMkLst>
            <pc:docMk/>
            <pc:sldMk cId="649295528" sldId="500"/>
            <ac:spMk id="5" creationId="{979A5505-B67C-56FE-D553-A616EA2852FB}"/>
          </ac:spMkLst>
        </pc:spChg>
        <pc:picChg chg="add mod">
          <ac:chgData name="Simon Prince" userId="fcc015fbc7a3e533" providerId="LiveId" clId="{4AEDEB9C-35AF-7545-BCC2-DF556A880B22}" dt="2022-11-14T13:49:12.732" v="5172" actId="1076"/>
          <ac:picMkLst>
            <pc:docMk/>
            <pc:sldMk cId="649295528" sldId="500"/>
            <ac:picMk id="3" creationId="{72F1FF09-F6D8-FE54-D118-7248AC84B6E5}"/>
          </ac:picMkLst>
        </pc:picChg>
        <pc:picChg chg="del mod">
          <ac:chgData name="Simon Prince" userId="fcc015fbc7a3e533" providerId="LiveId" clId="{4AEDEB9C-35AF-7545-BCC2-DF556A880B22}" dt="2022-11-13T15:23:36.954" v="4710" actId="478"/>
          <ac:picMkLst>
            <pc:docMk/>
            <pc:sldMk cId="649295528" sldId="500"/>
            <ac:picMk id="7" creationId="{0CDC6A59-76F1-A40D-C682-7887783CC320}"/>
          </ac:picMkLst>
        </pc:picChg>
      </pc:sldChg>
      <pc:sldChg chg="modSp add mod ord">
        <pc:chgData name="Simon Prince" userId="fcc015fbc7a3e533" providerId="LiveId" clId="{4AEDEB9C-35AF-7545-BCC2-DF556A880B22}" dt="2022-11-13T15:25:42.811" v="4751" actId="207"/>
        <pc:sldMkLst>
          <pc:docMk/>
          <pc:sldMk cId="3822784292" sldId="501"/>
        </pc:sldMkLst>
        <pc:spChg chg="mod">
          <ac:chgData name="Simon Prince" userId="fcc015fbc7a3e533" providerId="LiveId" clId="{4AEDEB9C-35AF-7545-BCC2-DF556A880B22}" dt="2022-11-13T15:25:42.811" v="4751" actId="207"/>
          <ac:spMkLst>
            <pc:docMk/>
            <pc:sldMk cId="3822784292" sldId="501"/>
            <ac:spMk id="3" creationId="{2CEE75E3-98B3-3A9E-C392-3DC06AD9D69C}"/>
          </ac:spMkLst>
        </pc:spChg>
      </pc:sldChg>
      <pc:sldChg chg="modSp add mod">
        <pc:chgData name="Simon Prince" userId="fcc015fbc7a3e533" providerId="LiveId" clId="{4AEDEB9C-35AF-7545-BCC2-DF556A880B22}" dt="2022-11-13T15:25:58.071" v="4754" actId="207"/>
        <pc:sldMkLst>
          <pc:docMk/>
          <pc:sldMk cId="2021308458" sldId="502"/>
        </pc:sldMkLst>
        <pc:spChg chg="mod">
          <ac:chgData name="Simon Prince" userId="fcc015fbc7a3e533" providerId="LiveId" clId="{4AEDEB9C-35AF-7545-BCC2-DF556A880B22}" dt="2022-11-13T15:25:58.071" v="4754" actId="207"/>
          <ac:spMkLst>
            <pc:docMk/>
            <pc:sldMk cId="2021308458" sldId="502"/>
            <ac:spMk id="3" creationId="{2CEE75E3-98B3-3A9E-C392-3DC06AD9D69C}"/>
          </ac:spMkLst>
        </pc:spChg>
      </pc:sldChg>
      <pc:sldChg chg="add">
        <pc:chgData name="Simon Prince" userId="fcc015fbc7a3e533" providerId="LiveId" clId="{4AEDEB9C-35AF-7545-BCC2-DF556A880B22}" dt="2022-11-14T11:51:57.853" v="4762" actId="2890"/>
        <pc:sldMkLst>
          <pc:docMk/>
          <pc:sldMk cId="7700145" sldId="503"/>
        </pc:sldMkLst>
      </pc:sldChg>
      <pc:sldChg chg="addSp delSp modSp new mod">
        <pc:chgData name="Simon Prince" userId="fcc015fbc7a3e533" providerId="LiveId" clId="{4AEDEB9C-35AF-7545-BCC2-DF556A880B22}" dt="2022-11-14T14:18:54.698" v="5181" actId="732"/>
        <pc:sldMkLst>
          <pc:docMk/>
          <pc:sldMk cId="3042380396" sldId="504"/>
        </pc:sldMkLst>
        <pc:spChg chg="mod">
          <ac:chgData name="Simon Prince" userId="fcc015fbc7a3e533" providerId="LiveId" clId="{4AEDEB9C-35AF-7545-BCC2-DF556A880B22}" dt="2022-11-14T13:34:42.120" v="4921" actId="20577"/>
          <ac:spMkLst>
            <pc:docMk/>
            <pc:sldMk cId="3042380396" sldId="504"/>
            <ac:spMk id="2" creationId="{F7892B01-D03F-2043-E887-00026AAF88A1}"/>
          </ac:spMkLst>
        </pc:spChg>
        <pc:spChg chg="del">
          <ac:chgData name="Simon Prince" userId="fcc015fbc7a3e533" providerId="LiveId" clId="{4AEDEB9C-35AF-7545-BCC2-DF556A880B22}" dt="2022-11-14T13:34:46.636" v="4922" actId="478"/>
          <ac:spMkLst>
            <pc:docMk/>
            <pc:sldMk cId="3042380396" sldId="504"/>
            <ac:spMk id="3" creationId="{07A5D2DF-737B-880D-D598-B4B0D76CE5EE}"/>
          </ac:spMkLst>
        </pc:spChg>
        <pc:spChg chg="add mod">
          <ac:chgData name="Simon Prince" userId="fcc015fbc7a3e533" providerId="LiveId" clId="{4AEDEB9C-35AF-7545-BCC2-DF556A880B22}" dt="2022-11-14T13:41:50.278" v="4975" actId="1076"/>
          <ac:spMkLst>
            <pc:docMk/>
            <pc:sldMk cId="3042380396" sldId="504"/>
            <ac:spMk id="13" creationId="{F42F92C4-7890-B679-2CFB-7AAAF34E3471}"/>
          </ac:spMkLst>
        </pc:spChg>
        <pc:spChg chg="add del mod">
          <ac:chgData name="Simon Prince" userId="fcc015fbc7a3e533" providerId="LiveId" clId="{4AEDEB9C-35AF-7545-BCC2-DF556A880B22}" dt="2022-11-14T13:42:17.538" v="4992" actId="21"/>
          <ac:spMkLst>
            <pc:docMk/>
            <pc:sldMk cId="3042380396" sldId="504"/>
            <ac:spMk id="14" creationId="{A3172F62-1A0C-38C1-FA0B-9E2DA6B5DE0C}"/>
          </ac:spMkLst>
        </pc:spChg>
        <pc:spChg chg="add mod">
          <ac:chgData name="Simon Prince" userId="fcc015fbc7a3e533" providerId="LiveId" clId="{4AEDEB9C-35AF-7545-BCC2-DF556A880B22}" dt="2022-11-14T13:45:30.504" v="5082" actId="1036"/>
          <ac:spMkLst>
            <pc:docMk/>
            <pc:sldMk cId="3042380396" sldId="504"/>
            <ac:spMk id="15" creationId="{378C3171-7351-EE9E-2A3E-CACF50AFBE62}"/>
          </ac:spMkLst>
        </pc:spChg>
        <pc:spChg chg="add mod">
          <ac:chgData name="Simon Prince" userId="fcc015fbc7a3e533" providerId="LiveId" clId="{4AEDEB9C-35AF-7545-BCC2-DF556A880B22}" dt="2022-11-14T13:46:48.354" v="5090" actId="1076"/>
          <ac:spMkLst>
            <pc:docMk/>
            <pc:sldMk cId="3042380396" sldId="504"/>
            <ac:spMk id="18" creationId="{47357F9B-DC25-3814-23EA-763D7BC4B407}"/>
          </ac:spMkLst>
        </pc:spChg>
        <pc:spChg chg="add mod">
          <ac:chgData name="Simon Prince" userId="fcc015fbc7a3e533" providerId="LiveId" clId="{4AEDEB9C-35AF-7545-BCC2-DF556A880B22}" dt="2022-11-14T13:47:30.681" v="5165" actId="14100"/>
          <ac:spMkLst>
            <pc:docMk/>
            <pc:sldMk cId="3042380396" sldId="504"/>
            <ac:spMk id="20" creationId="{8A41C959-A0FD-1A90-89D7-95F19E339D8A}"/>
          </ac:spMkLst>
        </pc:spChg>
        <pc:picChg chg="add del mod">
          <ac:chgData name="Simon Prince" userId="fcc015fbc7a3e533" providerId="LiveId" clId="{4AEDEB9C-35AF-7545-BCC2-DF556A880B22}" dt="2022-11-14T13:35:53.787" v="4925" actId="478"/>
          <ac:picMkLst>
            <pc:docMk/>
            <pc:sldMk cId="3042380396" sldId="504"/>
            <ac:picMk id="4" creationId="{E2819A3F-2F2C-85A8-B111-3FD2B31D6CA2}"/>
          </ac:picMkLst>
        </pc:picChg>
        <pc:picChg chg="add mod">
          <ac:chgData name="Simon Prince" userId="fcc015fbc7a3e533" providerId="LiveId" clId="{4AEDEB9C-35AF-7545-BCC2-DF556A880B22}" dt="2022-11-14T13:42:36.952" v="5029" actId="1076"/>
          <ac:picMkLst>
            <pc:docMk/>
            <pc:sldMk cId="3042380396" sldId="504"/>
            <ac:picMk id="5" creationId="{5A42C385-6DDE-FB35-7444-343F55B090F4}"/>
          </ac:picMkLst>
        </pc:picChg>
        <pc:picChg chg="add mod">
          <ac:chgData name="Simon Prince" userId="fcc015fbc7a3e533" providerId="LiveId" clId="{4AEDEB9C-35AF-7545-BCC2-DF556A880B22}" dt="2022-11-14T13:41:14.954" v="4959" actId="14100"/>
          <ac:picMkLst>
            <pc:docMk/>
            <pc:sldMk cId="3042380396" sldId="504"/>
            <ac:picMk id="6" creationId="{8ED5F017-A643-B10C-DC27-276298CD768F}"/>
          </ac:picMkLst>
        </pc:picChg>
        <pc:picChg chg="add del mod">
          <ac:chgData name="Simon Prince" userId="fcc015fbc7a3e533" providerId="LiveId" clId="{4AEDEB9C-35AF-7545-BCC2-DF556A880B22}" dt="2022-11-14T13:37:01.815" v="4934" actId="478"/>
          <ac:picMkLst>
            <pc:docMk/>
            <pc:sldMk cId="3042380396" sldId="504"/>
            <ac:picMk id="7" creationId="{91FDB1E6-94C8-0D77-719A-1EA8DF2E75E7}"/>
          </ac:picMkLst>
        </pc:picChg>
        <pc:picChg chg="add mod">
          <ac:chgData name="Simon Prince" userId="fcc015fbc7a3e533" providerId="LiveId" clId="{4AEDEB9C-35AF-7545-BCC2-DF556A880B22}" dt="2022-11-14T13:41:16.597" v="4960" actId="1076"/>
          <ac:picMkLst>
            <pc:docMk/>
            <pc:sldMk cId="3042380396" sldId="504"/>
            <ac:picMk id="8" creationId="{473CA4AD-8502-0507-7465-28F1B33E35F0}"/>
          </ac:picMkLst>
        </pc:picChg>
        <pc:picChg chg="add mod">
          <ac:chgData name="Simon Prince" userId="fcc015fbc7a3e533" providerId="LiveId" clId="{4AEDEB9C-35AF-7545-BCC2-DF556A880B22}" dt="2022-11-14T13:37:08.203" v="4938"/>
          <ac:picMkLst>
            <pc:docMk/>
            <pc:sldMk cId="3042380396" sldId="504"/>
            <ac:picMk id="9" creationId="{736D4301-AE2F-CC05-B5C1-FAF25E89C962}"/>
          </ac:picMkLst>
        </pc:picChg>
        <pc:picChg chg="add mod">
          <ac:chgData name="Simon Prince" userId="fcc015fbc7a3e533" providerId="LiveId" clId="{4AEDEB9C-35AF-7545-BCC2-DF556A880B22}" dt="2022-11-14T13:42:35.379" v="5028" actId="1076"/>
          <ac:picMkLst>
            <pc:docMk/>
            <pc:sldMk cId="3042380396" sldId="504"/>
            <ac:picMk id="10" creationId="{5386B2F5-DB0F-2045-E1C0-F3F0F43C60E9}"/>
          </ac:picMkLst>
        </pc:picChg>
        <pc:picChg chg="add del mod">
          <ac:chgData name="Simon Prince" userId="fcc015fbc7a3e533" providerId="LiveId" clId="{4AEDEB9C-35AF-7545-BCC2-DF556A880B22}" dt="2022-11-14T13:40:59.328" v="4950" actId="478"/>
          <ac:picMkLst>
            <pc:docMk/>
            <pc:sldMk cId="3042380396" sldId="504"/>
            <ac:picMk id="11" creationId="{990F7656-1C1B-8EE1-F6D7-FEF33108FB04}"/>
          </ac:picMkLst>
        </pc:picChg>
        <pc:picChg chg="add del mod">
          <ac:chgData name="Simon Prince" userId="fcc015fbc7a3e533" providerId="LiveId" clId="{4AEDEB9C-35AF-7545-BCC2-DF556A880B22}" dt="2022-11-14T13:44:19.580" v="5030" actId="478"/>
          <ac:picMkLst>
            <pc:docMk/>
            <pc:sldMk cId="3042380396" sldId="504"/>
            <ac:picMk id="12" creationId="{E0266F3C-FD6E-AF62-756E-0575451AE3A3}"/>
          </ac:picMkLst>
        </pc:picChg>
        <pc:picChg chg="add del mod">
          <ac:chgData name="Simon Prince" userId="fcc015fbc7a3e533" providerId="LiveId" clId="{4AEDEB9C-35AF-7545-BCC2-DF556A880B22}" dt="2022-11-14T13:46:33.822" v="5083" actId="478"/>
          <ac:picMkLst>
            <pc:docMk/>
            <pc:sldMk cId="3042380396" sldId="504"/>
            <ac:picMk id="16" creationId="{ACABE9ED-A3FF-927F-C65E-6B421F674569}"/>
          </ac:picMkLst>
        </pc:picChg>
        <pc:picChg chg="add del mod">
          <ac:chgData name="Simon Prince" userId="fcc015fbc7a3e533" providerId="LiveId" clId="{4AEDEB9C-35AF-7545-BCC2-DF556A880B22}" dt="2022-11-14T13:48:47.118" v="5166" actId="478"/>
          <ac:picMkLst>
            <pc:docMk/>
            <pc:sldMk cId="3042380396" sldId="504"/>
            <ac:picMk id="17" creationId="{886DC3D9-4AC5-9757-E27E-0B4C6971200E}"/>
          </ac:picMkLst>
        </pc:picChg>
        <pc:picChg chg="add mod modCrop">
          <ac:chgData name="Simon Prince" userId="fcc015fbc7a3e533" providerId="LiveId" clId="{4AEDEB9C-35AF-7545-BCC2-DF556A880B22}" dt="2022-11-14T14:18:54.698" v="5181" actId="732"/>
          <ac:picMkLst>
            <pc:docMk/>
            <pc:sldMk cId="3042380396" sldId="504"/>
            <ac:picMk id="19" creationId="{2A122474-D679-BF86-4913-A21CFB29ADA8}"/>
          </ac:picMkLst>
        </pc:picChg>
        <pc:picChg chg="add mod">
          <ac:chgData name="Simon Prince" userId="fcc015fbc7a3e533" providerId="LiveId" clId="{4AEDEB9C-35AF-7545-BCC2-DF556A880B22}" dt="2022-11-14T13:48:49.902" v="5168" actId="1076"/>
          <ac:picMkLst>
            <pc:docMk/>
            <pc:sldMk cId="3042380396" sldId="504"/>
            <ac:picMk id="21" creationId="{F09CCD9C-4FE0-3879-A59B-2BD21628CDE1}"/>
          </ac:picMkLst>
        </pc:picChg>
        <pc:picChg chg="add mod">
          <ac:chgData name="Simon Prince" userId="fcc015fbc7a3e533" providerId="LiveId" clId="{4AEDEB9C-35AF-7545-BCC2-DF556A880B22}" dt="2022-11-14T14:18:28.153" v="5176" actId="14100"/>
          <ac:picMkLst>
            <pc:docMk/>
            <pc:sldMk cId="3042380396" sldId="504"/>
            <ac:picMk id="22" creationId="{FDFFEAC1-E8DA-3FB7-8360-552AC44977BE}"/>
          </ac:picMkLst>
        </pc:picChg>
        <pc:picChg chg="add mod modCrop">
          <ac:chgData name="Simon Prince" userId="fcc015fbc7a3e533" providerId="LiveId" clId="{4AEDEB9C-35AF-7545-BCC2-DF556A880B22}" dt="2022-11-14T14:18:42.114" v="5179" actId="732"/>
          <ac:picMkLst>
            <pc:docMk/>
            <pc:sldMk cId="3042380396" sldId="504"/>
            <ac:picMk id="23" creationId="{EE3A8A31-81B9-D678-AC81-E29019D220F8}"/>
          </ac:picMkLst>
        </pc:picChg>
      </pc:sldChg>
      <pc:sldChg chg="modSp add mod">
        <pc:chgData name="Simon Prince" userId="fcc015fbc7a3e533" providerId="LiveId" clId="{4AEDEB9C-35AF-7545-BCC2-DF556A880B22}" dt="2022-11-14T13:49:09.667" v="5171" actId="1076"/>
        <pc:sldMkLst>
          <pc:docMk/>
          <pc:sldMk cId="1422198237" sldId="505"/>
        </pc:sldMkLst>
        <pc:picChg chg="mod">
          <ac:chgData name="Simon Prince" userId="fcc015fbc7a3e533" providerId="LiveId" clId="{4AEDEB9C-35AF-7545-BCC2-DF556A880B22}" dt="2022-11-14T13:49:09.667" v="5171" actId="1076"/>
          <ac:picMkLst>
            <pc:docMk/>
            <pc:sldMk cId="1422198237" sldId="505"/>
            <ac:picMk id="3" creationId="{72F1FF09-F6D8-FE54-D118-7248AC84B6E5}"/>
          </ac:picMkLst>
        </pc:picChg>
      </pc:sldChg>
      <pc:sldChg chg="addSp delSp modSp new mod">
        <pc:chgData name="Simon Prince" userId="fcc015fbc7a3e533" providerId="LiveId" clId="{4AEDEB9C-35AF-7545-BCC2-DF556A880B22}" dt="2022-11-15T20:27:10.675" v="5332" actId="1076"/>
        <pc:sldMkLst>
          <pc:docMk/>
          <pc:sldMk cId="2095234350" sldId="506"/>
        </pc:sldMkLst>
        <pc:spChg chg="del">
          <ac:chgData name="Simon Prince" userId="fcc015fbc7a3e533" providerId="LiveId" clId="{4AEDEB9C-35AF-7545-BCC2-DF556A880B22}" dt="2022-11-15T20:22:59.313" v="5228" actId="478"/>
          <ac:spMkLst>
            <pc:docMk/>
            <pc:sldMk cId="2095234350" sldId="506"/>
            <ac:spMk id="2" creationId="{044F44E1-E3C7-BC6E-2A65-40B5C57E5254}"/>
          </ac:spMkLst>
        </pc:spChg>
        <pc:spChg chg="del">
          <ac:chgData name="Simon Prince" userId="fcc015fbc7a3e533" providerId="LiveId" clId="{4AEDEB9C-35AF-7545-BCC2-DF556A880B22}" dt="2022-11-15T20:22:57.457" v="5227" actId="478"/>
          <ac:spMkLst>
            <pc:docMk/>
            <pc:sldMk cId="2095234350" sldId="506"/>
            <ac:spMk id="3" creationId="{EB18F40E-2FAB-C8B3-2E04-A7CE6B12E3EF}"/>
          </ac:spMkLst>
        </pc:spChg>
        <pc:spChg chg="add mod">
          <ac:chgData name="Simon Prince" userId="fcc015fbc7a3e533" providerId="LiveId" clId="{4AEDEB9C-35AF-7545-BCC2-DF556A880B22}" dt="2022-11-15T20:23:56.460" v="5274" actId="1036"/>
          <ac:spMkLst>
            <pc:docMk/>
            <pc:sldMk cId="2095234350" sldId="506"/>
            <ac:spMk id="5" creationId="{863F4AA6-BB4B-840F-1C05-1B1338D5ACD2}"/>
          </ac:spMkLst>
        </pc:spChg>
        <pc:spChg chg="add mod">
          <ac:chgData name="Simon Prince" userId="fcc015fbc7a3e533" providerId="LiveId" clId="{4AEDEB9C-35AF-7545-BCC2-DF556A880B22}" dt="2022-11-15T20:23:46.436" v="5251" actId="20577"/>
          <ac:spMkLst>
            <pc:docMk/>
            <pc:sldMk cId="2095234350" sldId="506"/>
            <ac:spMk id="6" creationId="{0936DE44-9EB3-8A65-0CF4-5C34C1C4F3AF}"/>
          </ac:spMkLst>
        </pc:spChg>
        <pc:spChg chg="add mod">
          <ac:chgData name="Simon Prince" userId="fcc015fbc7a3e533" providerId="LiveId" clId="{4AEDEB9C-35AF-7545-BCC2-DF556A880B22}" dt="2022-11-15T20:27:10.675" v="5332" actId="1076"/>
          <ac:spMkLst>
            <pc:docMk/>
            <pc:sldMk cId="2095234350" sldId="506"/>
            <ac:spMk id="9" creationId="{AC77CA14-A391-A85B-1FFC-18C2F9C13DCC}"/>
          </ac:spMkLst>
        </pc:spChg>
        <pc:picChg chg="add mod modCrop">
          <ac:chgData name="Simon Prince" userId="fcc015fbc7a3e533" providerId="LiveId" clId="{4AEDEB9C-35AF-7545-BCC2-DF556A880B22}" dt="2022-11-15T20:23:56.460" v="5274" actId="1036"/>
          <ac:picMkLst>
            <pc:docMk/>
            <pc:sldMk cId="2095234350" sldId="506"/>
            <ac:picMk id="4" creationId="{C5EBCDAF-4615-DFEF-0DA2-83D7ACF35824}"/>
          </ac:picMkLst>
        </pc:picChg>
        <pc:picChg chg="add mod">
          <ac:chgData name="Simon Prince" userId="fcc015fbc7a3e533" providerId="LiveId" clId="{4AEDEB9C-35AF-7545-BCC2-DF556A880B22}" dt="2022-11-15T20:24:46.716" v="5281" actId="1076"/>
          <ac:picMkLst>
            <pc:docMk/>
            <pc:sldMk cId="2095234350" sldId="506"/>
            <ac:picMk id="8" creationId="{BDDC16BE-E4E3-800C-665C-284A332E078E}"/>
          </ac:picMkLst>
        </pc:picChg>
        <pc:cxnChg chg="add mod">
          <ac:chgData name="Simon Prince" userId="fcc015fbc7a3e533" providerId="LiveId" clId="{4AEDEB9C-35AF-7545-BCC2-DF556A880B22}" dt="2022-11-15T20:27:10.675" v="5332" actId="1076"/>
          <ac:cxnSpMkLst>
            <pc:docMk/>
            <pc:sldMk cId="2095234350" sldId="506"/>
            <ac:cxnSpMk id="10" creationId="{CB25744C-FDA0-D478-966F-341B9507A704}"/>
          </ac:cxnSpMkLst>
        </pc:cxnChg>
      </pc:sldChg>
      <pc:sldChg chg="addSp delSp modSp add mod">
        <pc:chgData name="Simon Prince" userId="fcc015fbc7a3e533" providerId="LiveId" clId="{4AEDEB9C-35AF-7545-BCC2-DF556A880B22}" dt="2022-11-15T20:26:55.702" v="5330" actId="1076"/>
        <pc:sldMkLst>
          <pc:docMk/>
          <pc:sldMk cId="3745123447" sldId="507"/>
        </pc:sldMkLst>
        <pc:spChg chg="add mod">
          <ac:chgData name="Simon Prince" userId="fcc015fbc7a3e533" providerId="LiveId" clId="{4AEDEB9C-35AF-7545-BCC2-DF556A880B22}" dt="2022-11-15T20:26:10.986" v="5322" actId="1076"/>
          <ac:spMkLst>
            <pc:docMk/>
            <pc:sldMk cId="3745123447" sldId="507"/>
            <ac:spMk id="7" creationId="{6F1B9BBF-08FC-D3CD-E7C0-0D43FB4AFCFD}"/>
          </ac:spMkLst>
        </pc:spChg>
        <pc:spChg chg="add del mod">
          <ac:chgData name="Simon Prince" userId="fcc015fbc7a3e533" providerId="LiveId" clId="{4AEDEB9C-35AF-7545-BCC2-DF556A880B22}" dt="2022-11-15T20:26:16.751" v="5323" actId="478"/>
          <ac:spMkLst>
            <pc:docMk/>
            <pc:sldMk cId="3745123447" sldId="507"/>
            <ac:spMk id="9" creationId="{EE34E163-2B68-609B-6F0C-D1D4B7A1D232}"/>
          </ac:spMkLst>
        </pc:spChg>
        <pc:picChg chg="add mod modCrop">
          <ac:chgData name="Simon Prince" userId="fcc015fbc7a3e533" providerId="LiveId" clId="{4AEDEB9C-35AF-7545-BCC2-DF556A880B22}" dt="2022-11-15T20:26:45.719" v="5328" actId="1076"/>
          <ac:picMkLst>
            <pc:docMk/>
            <pc:sldMk cId="3745123447" sldId="507"/>
            <ac:picMk id="3" creationId="{EB7C7A23-8DCE-21ED-F255-1A84435642A1}"/>
          </ac:picMkLst>
        </pc:picChg>
        <pc:picChg chg="del">
          <ac:chgData name="Simon Prince" userId="fcc015fbc7a3e533" providerId="LiveId" clId="{4AEDEB9C-35AF-7545-BCC2-DF556A880B22}" dt="2022-11-15T20:24:55.850" v="5283" actId="478"/>
          <ac:picMkLst>
            <pc:docMk/>
            <pc:sldMk cId="3745123447" sldId="507"/>
            <ac:picMk id="8" creationId="{BDDC16BE-E4E3-800C-665C-284A332E078E}"/>
          </ac:picMkLst>
        </pc:picChg>
        <pc:picChg chg="add mod modCrop">
          <ac:chgData name="Simon Prince" userId="fcc015fbc7a3e533" providerId="LiveId" clId="{4AEDEB9C-35AF-7545-BCC2-DF556A880B22}" dt="2022-11-15T20:26:43.627" v="5327" actId="1076"/>
          <ac:picMkLst>
            <pc:docMk/>
            <pc:sldMk cId="3745123447" sldId="507"/>
            <ac:picMk id="10" creationId="{EFB55B77-C550-8FFD-D5FD-1D9BCA8690D4}"/>
          </ac:picMkLst>
        </pc:picChg>
        <pc:cxnChg chg="add mod">
          <ac:chgData name="Simon Prince" userId="fcc015fbc7a3e533" providerId="LiveId" clId="{4AEDEB9C-35AF-7545-BCC2-DF556A880B22}" dt="2022-11-15T20:26:55.702" v="5330" actId="1076"/>
          <ac:cxnSpMkLst>
            <pc:docMk/>
            <pc:sldMk cId="3745123447" sldId="507"/>
            <ac:cxnSpMk id="12" creationId="{DC5E1651-ED56-7035-ACC8-DB2DE19DFBFC}"/>
          </ac:cxnSpMkLst>
        </pc:cxnChg>
      </pc:sldChg>
      <pc:sldChg chg="add">
        <pc:chgData name="Simon Prince" userId="fcc015fbc7a3e533" providerId="LiveId" clId="{4AEDEB9C-35AF-7545-BCC2-DF556A880B22}" dt="2022-11-15T20:29:28.392" v="5333" actId="2890"/>
        <pc:sldMkLst>
          <pc:docMk/>
          <pc:sldMk cId="2273500606" sldId="508"/>
        </pc:sldMkLst>
      </pc:sldChg>
      <pc:sldChg chg="addSp delSp modSp new mod">
        <pc:chgData name="Simon Prince" userId="fcc015fbc7a3e533" providerId="LiveId" clId="{4AEDEB9C-35AF-7545-BCC2-DF556A880B22}" dt="2022-11-15T20:39:20.160" v="5495" actId="1036"/>
        <pc:sldMkLst>
          <pc:docMk/>
          <pc:sldMk cId="1460975900" sldId="509"/>
        </pc:sldMkLst>
        <pc:spChg chg="del">
          <ac:chgData name="Simon Prince" userId="fcc015fbc7a3e533" providerId="LiveId" clId="{4AEDEB9C-35AF-7545-BCC2-DF556A880B22}" dt="2022-11-15T20:34:06.782" v="5347" actId="478"/>
          <ac:spMkLst>
            <pc:docMk/>
            <pc:sldMk cId="1460975900" sldId="509"/>
            <ac:spMk id="2" creationId="{225FBC5C-7E27-597F-0983-9C76A39D5CE0}"/>
          </ac:spMkLst>
        </pc:spChg>
        <pc:spChg chg="del">
          <ac:chgData name="Simon Prince" userId="fcc015fbc7a3e533" providerId="LiveId" clId="{4AEDEB9C-35AF-7545-BCC2-DF556A880B22}" dt="2022-11-15T20:34:03.086" v="5346" actId="478"/>
          <ac:spMkLst>
            <pc:docMk/>
            <pc:sldMk cId="1460975900" sldId="509"/>
            <ac:spMk id="3" creationId="{9ED90F92-561A-E000-9939-6D7B79B4677B}"/>
          </ac:spMkLst>
        </pc:spChg>
        <pc:spChg chg="add mod">
          <ac:chgData name="Simon Prince" userId="fcc015fbc7a3e533" providerId="LiveId" clId="{4AEDEB9C-35AF-7545-BCC2-DF556A880B22}" dt="2022-11-15T20:36:46.564" v="5472" actId="1076"/>
          <ac:spMkLst>
            <pc:docMk/>
            <pc:sldMk cId="1460975900" sldId="509"/>
            <ac:spMk id="6" creationId="{3C6AE3EA-E698-3943-BB23-6A4EDA0BB418}"/>
          </ac:spMkLst>
        </pc:spChg>
        <pc:spChg chg="add mod">
          <ac:chgData name="Simon Prince" userId="fcc015fbc7a3e533" providerId="LiveId" clId="{4AEDEB9C-35AF-7545-BCC2-DF556A880B22}" dt="2022-11-15T20:36:44.007" v="5471" actId="1076"/>
          <ac:spMkLst>
            <pc:docMk/>
            <pc:sldMk cId="1460975900" sldId="509"/>
            <ac:spMk id="9" creationId="{0A8B21E8-D80F-CDDD-3901-30077876713F}"/>
          </ac:spMkLst>
        </pc:spChg>
        <pc:picChg chg="add mod modCrop">
          <ac:chgData name="Simon Prince" userId="fcc015fbc7a3e533" providerId="LiveId" clId="{4AEDEB9C-35AF-7545-BCC2-DF556A880B22}" dt="2022-11-15T20:37:18.815" v="5478" actId="732"/>
          <ac:picMkLst>
            <pc:docMk/>
            <pc:sldMk cId="1460975900" sldId="509"/>
            <ac:picMk id="4" creationId="{6818D01D-8671-4AEB-C9CB-B3CFA756442D}"/>
          </ac:picMkLst>
        </pc:picChg>
        <pc:picChg chg="add mod modCrop">
          <ac:chgData name="Simon Prince" userId="fcc015fbc7a3e533" providerId="LiveId" clId="{4AEDEB9C-35AF-7545-BCC2-DF556A880B22}" dt="2022-11-15T20:36:44.007" v="5471" actId="1076"/>
          <ac:picMkLst>
            <pc:docMk/>
            <pc:sldMk cId="1460975900" sldId="509"/>
            <ac:picMk id="5" creationId="{935CC509-56EB-BB9E-6429-A8DF2543877D}"/>
          </ac:picMkLst>
        </pc:picChg>
        <pc:picChg chg="add mod">
          <ac:chgData name="Simon Prince" userId="fcc015fbc7a3e533" providerId="LiveId" clId="{4AEDEB9C-35AF-7545-BCC2-DF556A880B22}" dt="2022-11-15T20:34:20.242" v="5350"/>
          <ac:picMkLst>
            <pc:docMk/>
            <pc:sldMk cId="1460975900" sldId="509"/>
            <ac:picMk id="7" creationId="{0BD5F4F1-2B03-207C-E075-6B86F12A2166}"/>
          </ac:picMkLst>
        </pc:picChg>
        <pc:picChg chg="add mod">
          <ac:chgData name="Simon Prince" userId="fcc015fbc7a3e533" providerId="LiveId" clId="{4AEDEB9C-35AF-7545-BCC2-DF556A880B22}" dt="2022-11-15T20:36:44.007" v="5471" actId="1076"/>
          <ac:picMkLst>
            <pc:docMk/>
            <pc:sldMk cId="1460975900" sldId="509"/>
            <ac:picMk id="8" creationId="{361EE536-4A92-FB9F-42F9-DC3FC2A8B6C9}"/>
          </ac:picMkLst>
        </pc:picChg>
        <pc:cxnChg chg="add mod">
          <ac:chgData name="Simon Prince" userId="fcc015fbc7a3e533" providerId="LiveId" clId="{4AEDEB9C-35AF-7545-BCC2-DF556A880B22}" dt="2022-11-15T20:39:20.160" v="5495" actId="1036"/>
          <ac:cxnSpMkLst>
            <pc:docMk/>
            <pc:sldMk cId="1460975900" sldId="509"/>
            <ac:cxnSpMk id="11" creationId="{9CDD5C46-1C96-A014-5916-CB419A2E46FF}"/>
          </ac:cxnSpMkLst>
        </pc:cxnChg>
      </pc:sldChg>
      <pc:sldChg chg="addSp delSp modSp add mod">
        <pc:chgData name="Simon Prince" userId="fcc015fbc7a3e533" providerId="LiveId" clId="{4AEDEB9C-35AF-7545-BCC2-DF556A880B22}" dt="2022-11-15T20:40:00.142" v="5548" actId="1037"/>
        <pc:sldMkLst>
          <pc:docMk/>
          <pc:sldMk cId="1521679815" sldId="510"/>
        </pc:sldMkLst>
        <pc:spChg chg="add del mod">
          <ac:chgData name="Simon Prince" userId="fcc015fbc7a3e533" providerId="LiveId" clId="{4AEDEB9C-35AF-7545-BCC2-DF556A880B22}" dt="2022-11-15T20:37:40.381" v="5483"/>
          <ac:spMkLst>
            <pc:docMk/>
            <pc:sldMk cId="1521679815" sldId="510"/>
            <ac:spMk id="2" creationId="{E245601E-F6C2-49AB-26BA-E1B47F4E5670}"/>
          </ac:spMkLst>
        </pc:spChg>
        <pc:picChg chg="mod modCrop">
          <ac:chgData name="Simon Prince" userId="fcc015fbc7a3e533" providerId="LiveId" clId="{4AEDEB9C-35AF-7545-BCC2-DF556A880B22}" dt="2022-11-15T20:37:37.128" v="5480" actId="732"/>
          <ac:picMkLst>
            <pc:docMk/>
            <pc:sldMk cId="1521679815" sldId="510"/>
            <ac:picMk id="4" creationId="{6818D01D-8671-4AEB-C9CB-B3CFA756442D}"/>
          </ac:picMkLst>
        </pc:picChg>
        <pc:cxnChg chg="add mod">
          <ac:chgData name="Simon Prince" userId="fcc015fbc7a3e533" providerId="LiveId" clId="{4AEDEB9C-35AF-7545-BCC2-DF556A880B22}" dt="2022-11-15T20:40:00.142" v="5548" actId="1037"/>
          <ac:cxnSpMkLst>
            <pc:docMk/>
            <pc:sldMk cId="1521679815" sldId="510"/>
            <ac:cxnSpMk id="3" creationId="{5A0A7F0E-318C-594A-7D41-3EA122C289D1}"/>
          </ac:cxnSpMkLst>
        </pc:cxnChg>
        <pc:cxnChg chg="add mod">
          <ac:chgData name="Simon Prince" userId="fcc015fbc7a3e533" providerId="LiveId" clId="{4AEDEB9C-35AF-7545-BCC2-DF556A880B22}" dt="2022-11-15T20:39:47.943" v="5541" actId="1035"/>
          <ac:cxnSpMkLst>
            <pc:docMk/>
            <pc:sldMk cId="1521679815" sldId="510"/>
            <ac:cxnSpMk id="7" creationId="{49FE25AC-D53B-57B5-E4BA-497D30E63BC3}"/>
          </ac:cxnSpMkLst>
        </pc:cxnChg>
      </pc:sldChg>
      <pc:sldChg chg="add del">
        <pc:chgData name="Simon Prince" userId="fcc015fbc7a3e533" providerId="LiveId" clId="{4AEDEB9C-35AF-7545-BCC2-DF556A880B22}" dt="2022-11-15T20:34:47.379" v="5357" actId="2696"/>
        <pc:sldMkLst>
          <pc:docMk/>
          <pc:sldMk cId="2024937270" sldId="510"/>
        </pc:sldMkLst>
      </pc:sldChg>
      <pc:sldChg chg="add del">
        <pc:chgData name="Simon Prince" userId="fcc015fbc7a3e533" providerId="LiveId" clId="{4AEDEB9C-35AF-7545-BCC2-DF556A880B22}" dt="2022-11-15T20:34:47.790" v="5358" actId="2696"/>
        <pc:sldMkLst>
          <pc:docMk/>
          <pc:sldMk cId="1686115240" sldId="511"/>
        </pc:sldMkLst>
      </pc:sldChg>
      <pc:sldChg chg="addSp modSp add mod">
        <pc:chgData name="Simon Prince" userId="fcc015fbc7a3e533" providerId="LiveId" clId="{4AEDEB9C-35AF-7545-BCC2-DF556A880B22}" dt="2022-11-15T20:40:26.679" v="5553" actId="1076"/>
        <pc:sldMkLst>
          <pc:docMk/>
          <pc:sldMk cId="2293022556" sldId="511"/>
        </pc:sldMkLst>
        <pc:cxnChg chg="add mod">
          <ac:chgData name="Simon Prince" userId="fcc015fbc7a3e533" providerId="LiveId" clId="{4AEDEB9C-35AF-7545-BCC2-DF556A880B22}" dt="2022-11-15T20:40:26.679" v="5553" actId="1076"/>
          <ac:cxnSpMkLst>
            <pc:docMk/>
            <pc:sldMk cId="2293022556" sldId="511"/>
            <ac:cxnSpMk id="2" creationId="{1CAF887B-91AF-734C-8BEB-0E8066BC4173}"/>
          </ac:cxnSpMkLst>
        </pc:cxnChg>
      </pc:sldChg>
      <pc:sldChg chg="add del">
        <pc:chgData name="Simon Prince" userId="fcc015fbc7a3e533" providerId="LiveId" clId="{4AEDEB9C-35AF-7545-BCC2-DF556A880B22}" dt="2022-11-15T20:34:48.321" v="5359" actId="2696"/>
        <pc:sldMkLst>
          <pc:docMk/>
          <pc:sldMk cId="1510249446" sldId="512"/>
        </pc:sldMkLst>
      </pc:sldChg>
      <pc:sldChg chg="modSp add mod ord">
        <pc:chgData name="Simon Prince" userId="fcc015fbc7a3e533" providerId="LiveId" clId="{4AEDEB9C-35AF-7545-BCC2-DF556A880B22}" dt="2022-11-15T20:37:03.730" v="5477" actId="20578"/>
        <pc:sldMkLst>
          <pc:docMk/>
          <pc:sldMk cId="2013007291" sldId="512"/>
        </pc:sldMkLst>
        <pc:picChg chg="mod modCrop">
          <ac:chgData name="Simon Prince" userId="fcc015fbc7a3e533" providerId="LiveId" clId="{4AEDEB9C-35AF-7545-BCC2-DF556A880B22}" dt="2022-11-15T20:37:00.730" v="5476" actId="732"/>
          <ac:picMkLst>
            <pc:docMk/>
            <pc:sldMk cId="2013007291" sldId="512"/>
            <ac:picMk id="4" creationId="{6818D01D-8671-4AEB-C9CB-B3CFA756442D}"/>
          </ac:picMkLst>
        </pc:picChg>
      </pc:sldChg>
      <pc:sldChg chg="modSp add del mod">
        <pc:chgData name="Simon Prince" userId="fcc015fbc7a3e533" providerId="LiveId" clId="{4AEDEB9C-35AF-7545-BCC2-DF556A880B22}" dt="2022-11-15T20:34:48.711" v="5360" actId="2696"/>
        <pc:sldMkLst>
          <pc:docMk/>
          <pc:sldMk cId="953121666" sldId="513"/>
        </pc:sldMkLst>
        <pc:picChg chg="mod">
          <ac:chgData name="Simon Prince" userId="fcc015fbc7a3e533" providerId="LiveId" clId="{4AEDEB9C-35AF-7545-BCC2-DF556A880B22}" dt="2022-11-15T20:34:31.239" v="5355" actId="14100"/>
          <ac:picMkLst>
            <pc:docMk/>
            <pc:sldMk cId="953121666" sldId="513"/>
            <ac:picMk id="5" creationId="{935CC509-56EB-BB9E-6429-A8DF2543877D}"/>
          </ac:picMkLst>
        </pc:picChg>
      </pc:sldChg>
      <pc:sldChg chg="addSp modSp add mod ord">
        <pc:chgData name="Simon Prince" userId="fcc015fbc7a3e533" providerId="LiveId" clId="{4AEDEB9C-35AF-7545-BCC2-DF556A880B22}" dt="2022-11-15T20:40:16.812" v="5551" actId="1035"/>
        <pc:sldMkLst>
          <pc:docMk/>
          <pc:sldMk cId="1340387658" sldId="513"/>
        </pc:sldMkLst>
        <pc:picChg chg="add mod">
          <ac:chgData name="Simon Prince" userId="fcc015fbc7a3e533" providerId="LiveId" clId="{4AEDEB9C-35AF-7545-BCC2-DF556A880B22}" dt="2022-11-15T20:38:17.896" v="5488"/>
          <ac:picMkLst>
            <pc:docMk/>
            <pc:sldMk cId="1340387658" sldId="513"/>
            <ac:picMk id="2" creationId="{067F1B2D-54DF-1D8E-CE63-EC1DB2B07C78}"/>
          </ac:picMkLst>
        </pc:picChg>
        <pc:picChg chg="mod modCrop">
          <ac:chgData name="Simon Prince" userId="fcc015fbc7a3e533" providerId="LiveId" clId="{4AEDEB9C-35AF-7545-BCC2-DF556A880B22}" dt="2022-11-15T20:38:05.154" v="5485" actId="732"/>
          <ac:picMkLst>
            <pc:docMk/>
            <pc:sldMk cId="1340387658" sldId="513"/>
            <ac:picMk id="4" creationId="{6818D01D-8671-4AEB-C9CB-B3CFA756442D}"/>
          </ac:picMkLst>
        </pc:picChg>
        <pc:cxnChg chg="add mod">
          <ac:chgData name="Simon Prince" userId="fcc015fbc7a3e533" providerId="LiveId" clId="{4AEDEB9C-35AF-7545-BCC2-DF556A880B22}" dt="2022-11-15T20:40:16.812" v="5551" actId="1035"/>
          <ac:cxnSpMkLst>
            <pc:docMk/>
            <pc:sldMk cId="1340387658" sldId="513"/>
            <ac:cxnSpMk id="3" creationId="{73B83236-C361-C4BC-EF48-CA61AFCCF55E}"/>
          </ac:cxnSpMkLst>
        </pc:cxnChg>
      </pc:sldChg>
      <pc:sldChg chg="modSp add mod">
        <pc:chgData name="Simon Prince" userId="fcc015fbc7a3e533" providerId="LiveId" clId="{4AEDEB9C-35AF-7545-BCC2-DF556A880B22}" dt="2022-11-15T20:38:26.765" v="5490" actId="732"/>
        <pc:sldMkLst>
          <pc:docMk/>
          <pc:sldMk cId="2430773996" sldId="514"/>
        </pc:sldMkLst>
        <pc:picChg chg="mod modCrop">
          <ac:chgData name="Simon Prince" userId="fcc015fbc7a3e533" providerId="LiveId" clId="{4AEDEB9C-35AF-7545-BCC2-DF556A880B22}" dt="2022-11-15T20:38:26.765" v="5490" actId="732"/>
          <ac:picMkLst>
            <pc:docMk/>
            <pc:sldMk cId="2430773996" sldId="514"/>
            <ac:picMk id="4" creationId="{6818D01D-8671-4AEB-C9CB-B3CFA756442D}"/>
          </ac:picMkLst>
        </pc:picChg>
      </pc:sldChg>
      <pc:sldChg chg="modSp add">
        <pc:chgData name="Simon Prince" userId="fcc015fbc7a3e533" providerId="LiveId" clId="{4AEDEB9C-35AF-7545-BCC2-DF556A880B22}" dt="2022-11-15T21:14:18.891" v="5820"/>
        <pc:sldMkLst>
          <pc:docMk/>
          <pc:sldMk cId="3137710616" sldId="515"/>
        </pc:sldMkLst>
        <pc:spChg chg="mod">
          <ac:chgData name="Simon Prince" userId="fcc015fbc7a3e533" providerId="LiveId" clId="{4AEDEB9C-35AF-7545-BCC2-DF556A880B22}" dt="2022-11-15T21:14:18.891" v="5820"/>
          <ac:spMkLst>
            <pc:docMk/>
            <pc:sldMk cId="3137710616" sldId="515"/>
            <ac:spMk id="3" creationId="{7A75E3DC-FF9A-C087-3EED-86A4667CEF0F}"/>
          </ac:spMkLst>
        </pc:spChg>
      </pc:sldChg>
      <pc:sldChg chg="addSp delSp modSp new mod">
        <pc:chgData name="Simon Prince" userId="fcc015fbc7a3e533" providerId="LiveId" clId="{4AEDEB9C-35AF-7545-BCC2-DF556A880B22}" dt="2022-11-15T20:54:45.377" v="5667" actId="1037"/>
        <pc:sldMkLst>
          <pc:docMk/>
          <pc:sldMk cId="1399074658" sldId="516"/>
        </pc:sldMkLst>
        <pc:spChg chg="mod">
          <ac:chgData name="Simon Prince" userId="fcc015fbc7a3e533" providerId="LiveId" clId="{4AEDEB9C-35AF-7545-BCC2-DF556A880B22}" dt="2022-11-15T20:51:23.939" v="5636" actId="20577"/>
          <ac:spMkLst>
            <pc:docMk/>
            <pc:sldMk cId="1399074658" sldId="516"/>
            <ac:spMk id="2" creationId="{28A467E0-62FD-10EF-8715-6968E27220F3}"/>
          </ac:spMkLst>
        </pc:spChg>
        <pc:spChg chg="del mod">
          <ac:chgData name="Simon Prince" userId="fcc015fbc7a3e533" providerId="LiveId" clId="{4AEDEB9C-35AF-7545-BCC2-DF556A880B22}" dt="2022-11-15T20:51:56.355" v="5640"/>
          <ac:spMkLst>
            <pc:docMk/>
            <pc:sldMk cId="1399074658" sldId="516"/>
            <ac:spMk id="3" creationId="{5FE4AE41-19D6-16FA-EBFC-147C25AE5286}"/>
          </ac:spMkLst>
        </pc:spChg>
        <pc:picChg chg="add mod">
          <ac:chgData name="Simon Prince" userId="fcc015fbc7a3e533" providerId="LiveId" clId="{4AEDEB9C-35AF-7545-BCC2-DF556A880B22}" dt="2022-11-15T20:54:19.670" v="5649" actId="1076"/>
          <ac:picMkLst>
            <pc:docMk/>
            <pc:sldMk cId="1399074658" sldId="516"/>
            <ac:picMk id="4" creationId="{0E3C4A02-5B63-8E6F-8AF6-9911AEF512E0}"/>
          </ac:picMkLst>
        </pc:picChg>
        <pc:picChg chg="add mod modCrop">
          <ac:chgData name="Simon Prince" userId="fcc015fbc7a3e533" providerId="LiveId" clId="{4AEDEB9C-35AF-7545-BCC2-DF556A880B22}" dt="2022-11-15T20:54:45.377" v="5667" actId="1037"/>
          <ac:picMkLst>
            <pc:docMk/>
            <pc:sldMk cId="1399074658" sldId="516"/>
            <ac:picMk id="5" creationId="{2B9CAAAE-873D-29E5-33CD-9A13B4E390C3}"/>
          </ac:picMkLst>
        </pc:picChg>
        <pc:picChg chg="add mod">
          <ac:chgData name="Simon Prince" userId="fcc015fbc7a3e533" providerId="LiveId" clId="{4AEDEB9C-35AF-7545-BCC2-DF556A880B22}" dt="2022-11-15T20:54:43.282" v="5663" actId="1035"/>
          <ac:picMkLst>
            <pc:docMk/>
            <pc:sldMk cId="1399074658" sldId="516"/>
            <ac:picMk id="6" creationId="{AC4FE494-A8ED-ED92-93B4-AADAF8723CCC}"/>
          </ac:picMkLst>
        </pc:picChg>
      </pc:sldChg>
      <pc:sldChg chg="addSp delSp modSp new mod">
        <pc:chgData name="Simon Prince" userId="fcc015fbc7a3e533" providerId="LiveId" clId="{4AEDEB9C-35AF-7545-BCC2-DF556A880B22}" dt="2022-11-15T20:58:20.923" v="5732" actId="21"/>
        <pc:sldMkLst>
          <pc:docMk/>
          <pc:sldMk cId="921327619" sldId="517"/>
        </pc:sldMkLst>
        <pc:spChg chg="del">
          <ac:chgData name="Simon Prince" userId="fcc015fbc7a3e533" providerId="LiveId" clId="{4AEDEB9C-35AF-7545-BCC2-DF556A880B22}" dt="2022-11-15T20:56:03.327" v="5680" actId="478"/>
          <ac:spMkLst>
            <pc:docMk/>
            <pc:sldMk cId="921327619" sldId="517"/>
            <ac:spMk id="2" creationId="{75DFECB3-AC59-8AD5-6B05-EF1A4414D8D1}"/>
          </ac:spMkLst>
        </pc:spChg>
        <pc:spChg chg="del">
          <ac:chgData name="Simon Prince" userId="fcc015fbc7a3e533" providerId="LiveId" clId="{4AEDEB9C-35AF-7545-BCC2-DF556A880B22}" dt="2022-11-15T20:56:05.166" v="5681" actId="478"/>
          <ac:spMkLst>
            <pc:docMk/>
            <pc:sldMk cId="921327619" sldId="517"/>
            <ac:spMk id="3" creationId="{65A09A47-12DB-4367-7889-A6EBE9C644AF}"/>
          </ac:spMkLst>
        </pc:spChg>
        <pc:spChg chg="add mod">
          <ac:chgData name="Simon Prince" userId="fcc015fbc7a3e533" providerId="LiveId" clId="{4AEDEB9C-35AF-7545-BCC2-DF556A880B22}" dt="2022-11-15T20:56:30.973" v="5714" actId="1037"/>
          <ac:spMkLst>
            <pc:docMk/>
            <pc:sldMk cId="921327619" sldId="517"/>
            <ac:spMk id="6" creationId="{2244027A-DD34-CA6F-2543-88120236505E}"/>
          </ac:spMkLst>
        </pc:spChg>
        <pc:spChg chg="add mod">
          <ac:chgData name="Simon Prince" userId="fcc015fbc7a3e533" providerId="LiveId" clId="{4AEDEB9C-35AF-7545-BCC2-DF556A880B22}" dt="2022-11-15T20:56:30.973" v="5714" actId="1037"/>
          <ac:spMkLst>
            <pc:docMk/>
            <pc:sldMk cId="921327619" sldId="517"/>
            <ac:spMk id="8" creationId="{447052F8-AEBF-862A-9FBD-E38A6DAE5647}"/>
          </ac:spMkLst>
        </pc:spChg>
        <pc:picChg chg="add mod modCrop">
          <ac:chgData name="Simon Prince" userId="fcc015fbc7a3e533" providerId="LiveId" clId="{4AEDEB9C-35AF-7545-BCC2-DF556A880B22}" dt="2022-11-15T20:57:01.677" v="5719" actId="732"/>
          <ac:picMkLst>
            <pc:docMk/>
            <pc:sldMk cId="921327619" sldId="517"/>
            <ac:picMk id="4" creationId="{97DD43EA-B443-8AF3-320B-FF26DE504DBB}"/>
          </ac:picMkLst>
        </pc:picChg>
        <pc:picChg chg="add mod modCrop">
          <ac:chgData name="Simon Prince" userId="fcc015fbc7a3e533" providerId="LiveId" clId="{4AEDEB9C-35AF-7545-BCC2-DF556A880B22}" dt="2022-11-15T20:56:30.973" v="5714" actId="1037"/>
          <ac:picMkLst>
            <pc:docMk/>
            <pc:sldMk cId="921327619" sldId="517"/>
            <ac:picMk id="5" creationId="{638FB28F-AA98-03D7-8EB2-115F42EFFB26}"/>
          </ac:picMkLst>
        </pc:picChg>
        <pc:picChg chg="add del mod">
          <ac:chgData name="Simon Prince" userId="fcc015fbc7a3e533" providerId="LiveId" clId="{4AEDEB9C-35AF-7545-BCC2-DF556A880B22}" dt="2022-11-15T20:56:11.410" v="5683" actId="478"/>
          <ac:picMkLst>
            <pc:docMk/>
            <pc:sldMk cId="921327619" sldId="517"/>
            <ac:picMk id="7" creationId="{56C52F18-3741-4DDA-C826-B98A17B3CD27}"/>
          </ac:picMkLst>
        </pc:picChg>
        <pc:picChg chg="add mod">
          <ac:chgData name="Simon Prince" userId="fcc015fbc7a3e533" providerId="LiveId" clId="{4AEDEB9C-35AF-7545-BCC2-DF556A880B22}" dt="2022-11-15T20:56:46.718" v="5717"/>
          <ac:picMkLst>
            <pc:docMk/>
            <pc:sldMk cId="921327619" sldId="517"/>
            <ac:picMk id="9" creationId="{D46EB1E4-273D-6F8E-5D4F-32BC791F596B}"/>
          </ac:picMkLst>
        </pc:picChg>
        <pc:cxnChg chg="add del mod">
          <ac:chgData name="Simon Prince" userId="fcc015fbc7a3e533" providerId="LiveId" clId="{4AEDEB9C-35AF-7545-BCC2-DF556A880B22}" dt="2022-11-15T20:58:20.923" v="5732" actId="21"/>
          <ac:cxnSpMkLst>
            <pc:docMk/>
            <pc:sldMk cId="921327619" sldId="517"/>
            <ac:cxnSpMk id="10" creationId="{BE2BAFC5-7074-2A45-628A-23E951FAEE9E}"/>
          </ac:cxnSpMkLst>
        </pc:cxnChg>
      </pc:sldChg>
      <pc:sldChg chg="addSp modSp add mod">
        <pc:chgData name="Simon Prince" userId="fcc015fbc7a3e533" providerId="LiveId" clId="{4AEDEB9C-35AF-7545-BCC2-DF556A880B22}" dt="2022-11-15T20:58:26.909" v="5734" actId="1076"/>
        <pc:sldMkLst>
          <pc:docMk/>
          <pc:sldMk cId="3905149208" sldId="518"/>
        </pc:sldMkLst>
        <pc:picChg chg="mod modCrop">
          <ac:chgData name="Simon Prince" userId="fcc015fbc7a3e533" providerId="LiveId" clId="{4AEDEB9C-35AF-7545-BCC2-DF556A880B22}" dt="2022-11-15T20:57:22.867" v="5722" actId="732"/>
          <ac:picMkLst>
            <pc:docMk/>
            <pc:sldMk cId="3905149208" sldId="518"/>
            <ac:picMk id="4" creationId="{97DD43EA-B443-8AF3-320B-FF26DE504DBB}"/>
          </ac:picMkLst>
        </pc:picChg>
        <pc:cxnChg chg="add mod">
          <ac:chgData name="Simon Prince" userId="fcc015fbc7a3e533" providerId="LiveId" clId="{4AEDEB9C-35AF-7545-BCC2-DF556A880B22}" dt="2022-11-15T20:58:26.909" v="5734" actId="1076"/>
          <ac:cxnSpMkLst>
            <pc:docMk/>
            <pc:sldMk cId="3905149208" sldId="518"/>
            <ac:cxnSpMk id="2" creationId="{0E4C0F03-C5DA-ED52-594E-C6066D1BB62F}"/>
          </ac:cxnSpMkLst>
        </pc:cxnChg>
      </pc:sldChg>
      <pc:sldChg chg="addSp delSp modSp add mod">
        <pc:chgData name="Simon Prince" userId="fcc015fbc7a3e533" providerId="LiveId" clId="{4AEDEB9C-35AF-7545-BCC2-DF556A880B22}" dt="2022-11-15T21:11:03.300" v="5787" actId="478"/>
        <pc:sldMkLst>
          <pc:docMk/>
          <pc:sldMk cId="697122990" sldId="519"/>
        </pc:sldMkLst>
        <pc:picChg chg="mod modCrop">
          <ac:chgData name="Simon Prince" userId="fcc015fbc7a3e533" providerId="LiveId" clId="{4AEDEB9C-35AF-7545-BCC2-DF556A880B22}" dt="2022-11-15T20:57:30.762" v="5723" actId="732"/>
          <ac:picMkLst>
            <pc:docMk/>
            <pc:sldMk cId="697122990" sldId="519"/>
            <ac:picMk id="4" creationId="{97DD43EA-B443-8AF3-320B-FF26DE504DBB}"/>
          </ac:picMkLst>
        </pc:picChg>
        <pc:cxnChg chg="add mod">
          <ac:chgData name="Simon Prince" userId="fcc015fbc7a3e533" providerId="LiveId" clId="{4AEDEB9C-35AF-7545-BCC2-DF556A880B22}" dt="2022-11-15T20:58:35.943" v="5736" actId="1076"/>
          <ac:cxnSpMkLst>
            <pc:docMk/>
            <pc:sldMk cId="697122990" sldId="519"/>
            <ac:cxnSpMk id="2" creationId="{7350A9D4-1C98-9D61-AFC8-AC6BC763AE63}"/>
          </ac:cxnSpMkLst>
        </pc:cxnChg>
        <pc:cxnChg chg="add del">
          <ac:chgData name="Simon Prince" userId="fcc015fbc7a3e533" providerId="LiveId" clId="{4AEDEB9C-35AF-7545-BCC2-DF556A880B22}" dt="2022-11-15T21:11:03.300" v="5787" actId="478"/>
          <ac:cxnSpMkLst>
            <pc:docMk/>
            <pc:sldMk cId="697122990" sldId="519"/>
            <ac:cxnSpMk id="7" creationId="{37503E54-6794-8E39-2580-8EAB7A6F0040}"/>
          </ac:cxnSpMkLst>
        </pc:cxnChg>
      </pc:sldChg>
      <pc:sldChg chg="addSp delSp modSp add mod">
        <pc:chgData name="Simon Prince" userId="fcc015fbc7a3e533" providerId="LiveId" clId="{4AEDEB9C-35AF-7545-BCC2-DF556A880B22}" dt="2022-11-15T21:13:24.284" v="5814"/>
        <pc:sldMkLst>
          <pc:docMk/>
          <pc:sldMk cId="3942453853" sldId="520"/>
        </pc:sldMkLst>
        <pc:spChg chg="add del mod">
          <ac:chgData name="Simon Prince" userId="fcc015fbc7a3e533" providerId="LiveId" clId="{4AEDEB9C-35AF-7545-BCC2-DF556A880B22}" dt="2022-11-15T20:57:40.132" v="5726"/>
          <ac:spMkLst>
            <pc:docMk/>
            <pc:sldMk cId="3942453853" sldId="520"/>
            <ac:spMk id="2" creationId="{D40BC3B9-46AE-D6FC-9242-B0284FB435B7}"/>
          </ac:spMkLst>
        </pc:spChg>
        <pc:spChg chg="add del mod">
          <ac:chgData name="Simon Prince" userId="fcc015fbc7a3e533" providerId="LiveId" clId="{4AEDEB9C-35AF-7545-BCC2-DF556A880B22}" dt="2022-11-15T21:13:23.833" v="5813" actId="478"/>
          <ac:spMkLst>
            <pc:docMk/>
            <pc:sldMk cId="3942453853" sldId="520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24.284" v="5814"/>
          <ac:spMkLst>
            <pc:docMk/>
            <pc:sldMk cId="3942453853" sldId="520"/>
            <ac:spMk id="9" creationId="{CE35E5EF-45C4-C3AE-551A-37F5B481A0B5}"/>
          </ac:spMkLst>
        </pc:spChg>
      </pc:sldChg>
      <pc:sldChg chg="addSp delSp modSp add mod">
        <pc:chgData name="Simon Prince" userId="fcc015fbc7a3e533" providerId="LiveId" clId="{4AEDEB9C-35AF-7545-BCC2-DF556A880B22}" dt="2022-11-15T21:01:05.681" v="5754"/>
        <pc:sldMkLst>
          <pc:docMk/>
          <pc:sldMk cId="3699320493" sldId="521"/>
        </pc:sldMkLst>
        <pc:spChg chg="add del mod">
          <ac:chgData name="Simon Prince" userId="fcc015fbc7a3e533" providerId="LiveId" clId="{4AEDEB9C-35AF-7545-BCC2-DF556A880B22}" dt="2022-11-15T21:01:05.681" v="5754"/>
          <ac:spMkLst>
            <pc:docMk/>
            <pc:sldMk cId="3699320493" sldId="521"/>
            <ac:spMk id="7" creationId="{8BE86CB1-F0B1-2A87-3863-ACB21C3650B7}"/>
          </ac:spMkLst>
        </pc:spChg>
        <pc:picChg chg="add mod modCrop">
          <ac:chgData name="Simon Prince" userId="fcc015fbc7a3e533" providerId="LiveId" clId="{4AEDEB9C-35AF-7545-BCC2-DF556A880B22}" dt="2022-11-15T21:01:01.043" v="5752" actId="1036"/>
          <ac:picMkLst>
            <pc:docMk/>
            <pc:sldMk cId="3699320493" sldId="521"/>
            <ac:picMk id="3" creationId="{E56196B9-1010-2A5A-9662-209459378BF2}"/>
          </ac:picMkLst>
        </pc:picChg>
      </pc:sldChg>
      <pc:sldChg chg="addSp delSp modSp add mod">
        <pc:chgData name="Simon Prince" userId="fcc015fbc7a3e533" providerId="LiveId" clId="{4AEDEB9C-35AF-7545-BCC2-DF556A880B22}" dt="2022-11-15T21:08:16.603" v="5771" actId="1076"/>
        <pc:sldMkLst>
          <pc:docMk/>
          <pc:sldMk cId="687676270" sldId="522"/>
        </pc:sldMkLst>
        <pc:picChg chg="del">
          <ac:chgData name="Simon Prince" userId="fcc015fbc7a3e533" providerId="LiveId" clId="{4AEDEB9C-35AF-7545-BCC2-DF556A880B22}" dt="2022-11-15T21:08:14.841" v="5770" actId="478"/>
          <ac:picMkLst>
            <pc:docMk/>
            <pc:sldMk cId="687676270" sldId="522"/>
            <ac:picMk id="3" creationId="{E56196B9-1010-2A5A-9662-209459378BF2}"/>
          </ac:picMkLst>
        </pc:picChg>
        <pc:picChg chg="del">
          <ac:chgData name="Simon Prince" userId="fcc015fbc7a3e533" providerId="LiveId" clId="{4AEDEB9C-35AF-7545-BCC2-DF556A880B22}" dt="2022-11-15T21:07:49.800" v="5764" actId="478"/>
          <ac:picMkLst>
            <pc:docMk/>
            <pc:sldMk cId="687676270" sldId="522"/>
            <ac:picMk id="5" creationId="{2B9CAAAE-873D-29E5-33CD-9A13B4E390C3}"/>
          </ac:picMkLst>
        </pc:picChg>
        <pc:picChg chg="add mod">
          <ac:chgData name="Simon Prince" userId="fcc015fbc7a3e533" providerId="LiveId" clId="{4AEDEB9C-35AF-7545-BCC2-DF556A880B22}" dt="2022-11-15T21:08:16.603" v="5771" actId="1076"/>
          <ac:picMkLst>
            <pc:docMk/>
            <pc:sldMk cId="687676270" sldId="522"/>
            <ac:picMk id="7" creationId="{F01B8FAB-65CC-F5F6-4CCC-39FC4C0F86E0}"/>
          </ac:picMkLst>
        </pc:picChg>
      </pc:sldChg>
      <pc:sldChg chg="addSp delSp modSp add mod ord">
        <pc:chgData name="Simon Prince" userId="fcc015fbc7a3e533" providerId="LiveId" clId="{4AEDEB9C-35AF-7545-BCC2-DF556A880B22}" dt="2022-11-15T21:13:15.298" v="5812"/>
        <pc:sldMkLst>
          <pc:docMk/>
          <pc:sldMk cId="1030402546" sldId="523"/>
        </pc:sldMkLst>
        <pc:spChg chg="del">
          <ac:chgData name="Simon Prince" userId="fcc015fbc7a3e533" providerId="LiveId" clId="{4AEDEB9C-35AF-7545-BCC2-DF556A880B22}" dt="2022-11-15T21:13:15.021" v="5811" actId="478"/>
          <ac:spMkLst>
            <pc:docMk/>
            <pc:sldMk cId="1030402546" sldId="523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15.298" v="5812"/>
          <ac:spMkLst>
            <pc:docMk/>
            <pc:sldMk cId="1030402546" sldId="523"/>
            <ac:spMk id="10" creationId="{E3F0D75D-A74C-DAE3-0D07-1D0D86B243DE}"/>
          </ac:spMkLst>
        </pc:spChg>
        <pc:picChg chg="add mod modCrop">
          <ac:chgData name="Simon Prince" userId="fcc015fbc7a3e533" providerId="LiveId" clId="{4AEDEB9C-35AF-7545-BCC2-DF556A880B22}" dt="2022-11-15T21:07:56.550" v="5765" actId="732"/>
          <ac:picMkLst>
            <pc:docMk/>
            <pc:sldMk cId="1030402546" sldId="523"/>
            <ac:picMk id="2" creationId="{4BC394C7-CA93-BF4E-77B4-57CCDAC706E2}"/>
          </ac:picMkLst>
        </pc:picChg>
        <pc:picChg chg="add mod">
          <ac:chgData name="Simon Prince" userId="fcc015fbc7a3e533" providerId="LiveId" clId="{4AEDEB9C-35AF-7545-BCC2-DF556A880B22}" dt="2022-11-15T21:08:34.357" v="5773"/>
          <ac:picMkLst>
            <pc:docMk/>
            <pc:sldMk cId="1030402546" sldId="523"/>
            <ac:picMk id="3" creationId="{53481B8E-D51D-1E2C-FDE6-4B3755C808C7}"/>
          </ac:picMkLst>
        </pc:picChg>
        <pc:picChg chg="del">
          <ac:chgData name="Simon Prince" userId="fcc015fbc7a3e533" providerId="LiveId" clId="{4AEDEB9C-35AF-7545-BCC2-DF556A880B22}" dt="2022-11-15T21:07:29.780" v="5757" actId="478"/>
          <ac:picMkLst>
            <pc:docMk/>
            <pc:sldMk cId="1030402546" sldId="523"/>
            <ac:picMk id="4" creationId="{97DD43EA-B443-8AF3-320B-FF26DE504DBB}"/>
          </ac:picMkLst>
        </pc:picChg>
        <pc:cxnChg chg="add del mod">
          <ac:chgData name="Simon Prince" userId="fcc015fbc7a3e533" providerId="LiveId" clId="{4AEDEB9C-35AF-7545-BCC2-DF556A880B22}" dt="2022-11-15T21:11:14.750" v="5789" actId="21"/>
          <ac:cxnSpMkLst>
            <pc:docMk/>
            <pc:sldMk cId="1030402546" sldId="523"/>
            <ac:cxnSpMk id="9" creationId="{DCD5F993-B89D-42CF-9206-86E0B21D94B8}"/>
          </ac:cxnSpMkLst>
        </pc:cxnChg>
      </pc:sldChg>
      <pc:sldChg chg="add del">
        <pc:chgData name="Simon Prince" userId="fcc015fbc7a3e533" providerId="LiveId" clId="{4AEDEB9C-35AF-7545-BCC2-DF556A880B22}" dt="2022-11-15T21:11:18.852" v="5790" actId="2696"/>
        <pc:sldMkLst>
          <pc:docMk/>
          <pc:sldMk cId="176552597" sldId="524"/>
        </pc:sldMkLst>
      </pc:sldChg>
      <pc:sldChg chg="add del">
        <pc:chgData name="Simon Prince" userId="fcc015fbc7a3e533" providerId="LiveId" clId="{4AEDEB9C-35AF-7545-BCC2-DF556A880B22}" dt="2022-11-15T21:11:21.423" v="5791" actId="2696"/>
        <pc:sldMkLst>
          <pc:docMk/>
          <pc:sldMk cId="254730955" sldId="525"/>
        </pc:sldMkLst>
      </pc:sldChg>
      <pc:sldChg chg="addSp delSp modSp add mod">
        <pc:chgData name="Simon Prince" userId="fcc015fbc7a3e533" providerId="LiveId" clId="{4AEDEB9C-35AF-7545-BCC2-DF556A880B22}" dt="2022-11-15T21:13:11.542" v="5810"/>
        <pc:sldMkLst>
          <pc:docMk/>
          <pc:sldMk cId="2953986802" sldId="526"/>
        </pc:sldMkLst>
        <pc:spChg chg="add mod">
          <ac:chgData name="Simon Prince" userId="fcc015fbc7a3e533" providerId="LiveId" clId="{4AEDEB9C-35AF-7545-BCC2-DF556A880B22}" dt="2022-11-15T21:13:11.542" v="5810"/>
          <ac:spMkLst>
            <pc:docMk/>
            <pc:sldMk cId="2953986802" sldId="526"/>
            <ac:spMk id="4" creationId="{97BA5743-1F89-CF87-68FA-EA22C26F142A}"/>
          </ac:spMkLst>
        </pc:spChg>
        <pc:spChg chg="del">
          <ac:chgData name="Simon Prince" userId="fcc015fbc7a3e533" providerId="LiveId" clId="{4AEDEB9C-35AF-7545-BCC2-DF556A880B22}" dt="2022-11-15T21:13:10.846" v="5809" actId="478"/>
          <ac:spMkLst>
            <pc:docMk/>
            <pc:sldMk cId="2953986802" sldId="526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08:49.162" v="5777" actId="732"/>
          <ac:picMkLst>
            <pc:docMk/>
            <pc:sldMk cId="2953986802" sldId="526"/>
            <ac:picMk id="2" creationId="{4BC394C7-CA93-BF4E-77B4-57CCDAC706E2}"/>
          </ac:picMkLst>
        </pc:picChg>
        <pc:cxnChg chg="add del mod">
          <ac:chgData name="Simon Prince" userId="fcc015fbc7a3e533" providerId="LiveId" clId="{4AEDEB9C-35AF-7545-BCC2-DF556A880B22}" dt="2022-11-15T21:11:31.822" v="5794" actId="21"/>
          <ac:cxnSpMkLst>
            <pc:docMk/>
            <pc:sldMk cId="2953986802" sldId="526"/>
            <ac:cxnSpMk id="3" creationId="{D2334F75-CCF7-F7CC-E1B3-EB26BB994CC2}"/>
          </ac:cxnSpMkLst>
        </pc:cxnChg>
      </pc:sldChg>
      <pc:sldChg chg="addSp delSp modSp add mod">
        <pc:chgData name="Simon Prince" userId="fcc015fbc7a3e533" providerId="LiveId" clId="{4AEDEB9C-35AF-7545-BCC2-DF556A880B22}" dt="2022-11-15T21:13:05.682" v="5808"/>
        <pc:sldMkLst>
          <pc:docMk/>
          <pc:sldMk cId="3799195755" sldId="527"/>
        </pc:sldMkLst>
        <pc:spChg chg="add mod">
          <ac:chgData name="Simon Prince" userId="fcc015fbc7a3e533" providerId="LiveId" clId="{4AEDEB9C-35AF-7545-BCC2-DF556A880B22}" dt="2022-11-15T21:13:05.682" v="5808"/>
          <ac:spMkLst>
            <pc:docMk/>
            <pc:sldMk cId="3799195755" sldId="527"/>
            <ac:spMk id="4" creationId="{06CD4C18-29EE-BF2D-698F-26F4E7429B4B}"/>
          </ac:spMkLst>
        </pc:spChg>
        <pc:spChg chg="del">
          <ac:chgData name="Simon Prince" userId="fcc015fbc7a3e533" providerId="LiveId" clId="{4AEDEB9C-35AF-7545-BCC2-DF556A880B22}" dt="2022-11-15T21:13:05.044" v="5807" actId="478"/>
          <ac:spMkLst>
            <pc:docMk/>
            <pc:sldMk cId="3799195755" sldId="527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09:28.048" v="5779" actId="732"/>
          <ac:picMkLst>
            <pc:docMk/>
            <pc:sldMk cId="3799195755" sldId="527"/>
            <ac:picMk id="2" creationId="{4BC394C7-CA93-BF4E-77B4-57CCDAC706E2}"/>
          </ac:picMkLst>
        </pc:picChg>
        <pc:cxnChg chg="add mod">
          <ac:chgData name="Simon Prince" userId="fcc015fbc7a3e533" providerId="LiveId" clId="{4AEDEB9C-35AF-7545-BCC2-DF556A880B22}" dt="2022-11-15T21:11:39.163" v="5796" actId="1076"/>
          <ac:cxnSpMkLst>
            <pc:docMk/>
            <pc:sldMk cId="3799195755" sldId="527"/>
            <ac:cxnSpMk id="3" creationId="{7087309E-BF7D-2FF3-C5F8-7887E9BEFD65}"/>
          </ac:cxnSpMkLst>
        </pc:cxnChg>
      </pc:sldChg>
      <pc:sldChg chg="addSp delSp modSp add mod">
        <pc:chgData name="Simon Prince" userId="fcc015fbc7a3e533" providerId="LiveId" clId="{4AEDEB9C-35AF-7545-BCC2-DF556A880B22}" dt="2022-11-15T21:13:01.581" v="5806"/>
        <pc:sldMkLst>
          <pc:docMk/>
          <pc:sldMk cId="4105676393" sldId="528"/>
        </pc:sldMkLst>
        <pc:spChg chg="del">
          <ac:chgData name="Simon Prince" userId="fcc015fbc7a3e533" providerId="LiveId" clId="{4AEDEB9C-35AF-7545-BCC2-DF556A880B22}" dt="2022-11-15T21:13:01.170" v="5805" actId="478"/>
          <ac:spMkLst>
            <pc:docMk/>
            <pc:sldMk cId="4105676393" sldId="528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01.581" v="5806"/>
          <ac:spMkLst>
            <pc:docMk/>
            <pc:sldMk cId="4105676393" sldId="528"/>
            <ac:spMk id="9" creationId="{F316BF5C-1E00-C464-8618-A3578A99CC99}"/>
          </ac:spMkLst>
        </pc:spChg>
        <pc:picChg chg="mod modCrop">
          <ac:chgData name="Simon Prince" userId="fcc015fbc7a3e533" providerId="LiveId" clId="{4AEDEB9C-35AF-7545-BCC2-DF556A880B22}" dt="2022-11-15T21:09:41.482" v="5781" actId="732"/>
          <ac:picMkLst>
            <pc:docMk/>
            <pc:sldMk cId="4105676393" sldId="528"/>
            <ac:picMk id="2" creationId="{4BC394C7-CA93-BF4E-77B4-57CCDAC706E2}"/>
          </ac:picMkLst>
        </pc:picChg>
        <pc:picChg chg="add mod">
          <ac:chgData name="Simon Prince" userId="fcc015fbc7a3e533" providerId="LiveId" clId="{4AEDEB9C-35AF-7545-BCC2-DF556A880B22}" dt="2022-11-15T21:09:47.198" v="5783"/>
          <ac:picMkLst>
            <pc:docMk/>
            <pc:sldMk cId="4105676393" sldId="528"/>
            <ac:picMk id="3" creationId="{1BB2F2B4-93D4-E33F-1896-EE8451717EBD}"/>
          </ac:picMkLst>
        </pc:picChg>
        <pc:cxnChg chg="add mod">
          <ac:chgData name="Simon Prince" userId="fcc015fbc7a3e533" providerId="LiveId" clId="{4AEDEB9C-35AF-7545-BCC2-DF556A880B22}" dt="2022-11-15T21:11:48.014" v="5798" actId="1076"/>
          <ac:cxnSpMkLst>
            <pc:docMk/>
            <pc:sldMk cId="4105676393" sldId="528"/>
            <ac:cxnSpMk id="4" creationId="{C58DF875-02BE-AED2-EB06-F29023CBA0BC}"/>
          </ac:cxnSpMkLst>
        </pc:cxnChg>
      </pc:sldChg>
      <pc:sldChg chg="addSp modSp add mod">
        <pc:chgData name="Simon Prince" userId="fcc015fbc7a3e533" providerId="LiveId" clId="{4AEDEB9C-35AF-7545-BCC2-DF556A880B22}" dt="2022-11-15T21:12:52.478" v="5804" actId="20577"/>
        <pc:sldMkLst>
          <pc:docMk/>
          <pc:sldMk cId="523959833" sldId="529"/>
        </pc:sldMkLst>
        <pc:spChg chg="mod">
          <ac:chgData name="Simon Prince" userId="fcc015fbc7a3e533" providerId="LiveId" clId="{4AEDEB9C-35AF-7545-BCC2-DF556A880B22}" dt="2022-11-15T21:12:52.478" v="5804" actId="20577"/>
          <ac:spMkLst>
            <pc:docMk/>
            <pc:sldMk cId="523959833" sldId="529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10:03.155" v="5785" actId="732"/>
          <ac:picMkLst>
            <pc:docMk/>
            <pc:sldMk cId="523959833" sldId="529"/>
            <ac:picMk id="2" creationId="{4BC394C7-CA93-BF4E-77B4-57CCDAC706E2}"/>
          </ac:picMkLst>
        </pc:picChg>
        <pc:cxnChg chg="add mod">
          <ac:chgData name="Simon Prince" userId="fcc015fbc7a3e533" providerId="LiveId" clId="{4AEDEB9C-35AF-7545-BCC2-DF556A880B22}" dt="2022-11-15T21:11:56.623" v="5800" actId="1076"/>
          <ac:cxnSpMkLst>
            <pc:docMk/>
            <pc:sldMk cId="523959833" sldId="529"/>
            <ac:cxnSpMk id="3" creationId="{7DB5EE77-AEFC-A2B2-40F2-418B4DD33EB9}"/>
          </ac:cxnSpMkLst>
        </pc:cxnChg>
      </pc:sldChg>
      <pc:sldChg chg="addSp delSp modSp add mod ord">
        <pc:chgData name="Simon Prince" userId="fcc015fbc7a3e533" providerId="LiveId" clId="{4AEDEB9C-35AF-7545-BCC2-DF556A880B22}" dt="2022-11-15T21:17:59.229" v="5868"/>
        <pc:sldMkLst>
          <pc:docMk/>
          <pc:sldMk cId="2838538569" sldId="530"/>
        </pc:sldMkLst>
        <pc:grpChg chg="add del mod">
          <ac:chgData name="Simon Prince" userId="fcc015fbc7a3e533" providerId="LiveId" clId="{4AEDEB9C-35AF-7545-BCC2-DF556A880B22}" dt="2022-11-15T21:17:58.802" v="5867" actId="478"/>
          <ac:grpSpMkLst>
            <pc:docMk/>
            <pc:sldMk cId="2838538569" sldId="530"/>
            <ac:grpSpMk id="8" creationId="{DE4AD2C4-AF12-CCC6-867A-3D3DE9568909}"/>
          </ac:grpSpMkLst>
        </pc:grpChg>
        <pc:grpChg chg="add mod">
          <ac:chgData name="Simon Prince" userId="fcc015fbc7a3e533" providerId="LiveId" clId="{4AEDEB9C-35AF-7545-BCC2-DF556A880B22}" dt="2022-11-15T21:17:59.229" v="5868"/>
          <ac:grpSpMkLst>
            <pc:docMk/>
            <pc:sldMk cId="2838538569" sldId="530"/>
            <ac:grpSpMk id="9" creationId="{F484D54C-2609-878D-71D0-71FFD188688C}"/>
          </ac:grpSpMkLst>
        </pc:grpChg>
        <pc:picChg chg="add mod modCrop">
          <ac:chgData name="Simon Prince" userId="fcc015fbc7a3e533" providerId="LiveId" clId="{4AEDEB9C-35AF-7545-BCC2-DF556A880B22}" dt="2022-11-15T21:15:47.626" v="5835" actId="732"/>
          <ac:picMkLst>
            <pc:docMk/>
            <pc:sldMk cId="2838538569" sldId="530"/>
            <ac:picMk id="3" creationId="{75AEBD40-0573-BFD3-CE5E-BF990EAF5302}"/>
          </ac:picMkLst>
        </pc:picChg>
        <pc:picChg chg="add mod modCrop">
          <ac:chgData name="Simon Prince" userId="fcc015fbc7a3e533" providerId="LiveId" clId="{4AEDEB9C-35AF-7545-BCC2-DF556A880B22}" dt="2022-11-15T21:15:50.329" v="5836" actId="1076"/>
          <ac:picMkLst>
            <pc:docMk/>
            <pc:sldMk cId="2838538569" sldId="530"/>
            <ac:picMk id="5" creationId="{6C733819-10C6-FAE3-94E0-2A7903228CCF}"/>
          </ac:picMkLst>
        </pc:picChg>
        <pc:picChg chg="del">
          <ac:chgData name="Simon Prince" userId="fcc015fbc7a3e533" providerId="LiveId" clId="{4AEDEB9C-35AF-7545-BCC2-DF556A880B22}" dt="2022-11-15T21:14:55.607" v="5823" actId="478"/>
          <ac:picMkLst>
            <pc:docMk/>
            <pc:sldMk cId="2838538569" sldId="530"/>
            <ac:picMk id="7" creationId="{F01B8FAB-65CC-F5F6-4CCC-39FC4C0F86E0}"/>
          </ac:picMkLst>
        </pc:picChg>
        <pc:picChg chg="mod">
          <ac:chgData name="Simon Prince" userId="fcc015fbc7a3e533" providerId="LiveId" clId="{4AEDEB9C-35AF-7545-BCC2-DF556A880B22}" dt="2022-11-15T21:17:59.229" v="5868"/>
          <ac:picMkLst>
            <pc:docMk/>
            <pc:sldMk cId="2838538569" sldId="530"/>
            <ac:picMk id="10" creationId="{7661CA02-6A1C-72E5-0317-9D2FE4390E59}"/>
          </ac:picMkLst>
        </pc:picChg>
        <pc:picChg chg="mod">
          <ac:chgData name="Simon Prince" userId="fcc015fbc7a3e533" providerId="LiveId" clId="{4AEDEB9C-35AF-7545-BCC2-DF556A880B22}" dt="2022-11-15T21:17:59.229" v="5868"/>
          <ac:picMkLst>
            <pc:docMk/>
            <pc:sldMk cId="2838538569" sldId="530"/>
            <ac:picMk id="11" creationId="{1A2E4766-7420-33DD-93F2-5367812CB3FE}"/>
          </ac:picMkLst>
        </pc:picChg>
      </pc:sldChg>
      <pc:sldChg chg="addSp modSp add mod">
        <pc:chgData name="Simon Prince" userId="fcc015fbc7a3e533" providerId="LiveId" clId="{4AEDEB9C-35AF-7545-BCC2-DF556A880B22}" dt="2022-11-15T21:18:50.896" v="5875" actId="1076"/>
        <pc:sldMkLst>
          <pc:docMk/>
          <pc:sldMk cId="728106088" sldId="531"/>
        </pc:sldMkLst>
        <pc:spChg chg="add">
          <ac:chgData name="Simon Prince" userId="fcc015fbc7a3e533" providerId="LiveId" clId="{4AEDEB9C-35AF-7545-BCC2-DF556A880B22}" dt="2022-11-15T21:18:48.919" v="5874" actId="11529"/>
          <ac:spMkLst>
            <pc:docMk/>
            <pc:sldMk cId="728106088" sldId="531"/>
            <ac:spMk id="10" creationId="{2D8DA71B-D47B-02F3-ACB3-9406391412EA}"/>
          </ac:spMkLst>
        </pc:spChg>
        <pc:grpChg chg="mod">
          <ac:chgData name="Simon Prince" userId="fcc015fbc7a3e533" providerId="LiveId" clId="{4AEDEB9C-35AF-7545-BCC2-DF556A880B22}" dt="2022-11-15T21:17:42.155" v="5862" actId="1035"/>
          <ac:grpSpMkLst>
            <pc:docMk/>
            <pc:sldMk cId="728106088" sldId="531"/>
            <ac:grpSpMk id="8" creationId="{DE4AD2C4-AF12-CCC6-867A-3D3DE9568909}"/>
          </ac:grpSpMkLst>
        </pc:grpChg>
        <pc:picChg chg="add mod">
          <ac:chgData name="Simon Prince" userId="fcc015fbc7a3e533" providerId="LiveId" clId="{4AEDEB9C-35AF-7545-BCC2-DF556A880B22}" dt="2022-11-15T21:17:44.173" v="5866" actId="1035"/>
          <ac:picMkLst>
            <pc:docMk/>
            <pc:sldMk cId="728106088" sldId="531"/>
            <ac:picMk id="7" creationId="{6A5E1F3F-1C11-BDA1-9DE9-1F1804B69583}"/>
          </ac:picMkLst>
        </pc:picChg>
        <pc:picChg chg="add mod">
          <ac:chgData name="Simon Prince" userId="fcc015fbc7a3e533" providerId="LiveId" clId="{4AEDEB9C-35AF-7545-BCC2-DF556A880B22}" dt="2022-11-15T21:18:50.896" v="5875" actId="1076"/>
          <ac:picMkLst>
            <pc:docMk/>
            <pc:sldMk cId="728106088" sldId="531"/>
            <ac:picMk id="9" creationId="{F27A8556-6A66-44C1-C90D-E8F615CA1E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5489-FE6A-0441-86D9-D8127CE9BEB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957-5081-B945-8D07-08B25422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bfa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= \begin{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a_{1}} &amp; \frac{\partial f_{2}}{\partial a_{1}} &amp; \frac{\partial f_{3}}{\partial a_{1}}\\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a_{2}} &amp; \frac{\partial f_{2}}{\partial a_{2}} &amp; \frac{\partial f_{3}}{\partial a_{2}}\\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a_{3}} &amp; \frac{\partial f_{2}}{\partial a_{3}} &amp; \frac{\partial f_{3}}{\partial a_{3}}\\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a_{4}} &amp; \frac{\partial f_{2}}{\partial a_{4}} &amp; \frac{\partial f_{4}}{\partial a_{4}}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0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4.em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8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40.emf"/><Relationship Id="rId4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40.emf"/><Relationship Id="rId4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Backpropagation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Abdul Samad</a:t>
            </a:r>
          </a:p>
          <a:p>
            <a:r>
              <a:rPr lang="en-US" dirty="0"/>
              <a:t>Adopted from Prof. Simon Prince 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681A17-4931-D056-B8C0-364F1E5184B1}"/>
              </a:ext>
            </a:extLst>
          </p:cNvPr>
          <p:cNvSpPr txBox="1"/>
          <p:nvPr/>
        </p:nvSpPr>
        <p:spPr>
          <a:xfrm>
            <a:off x="700753" y="3154599"/>
            <a:ext cx="221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calculate: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0B7634-87AF-49AC-A534-FFDA8F51B647}"/>
              </a:ext>
            </a:extLst>
          </p:cNvPr>
          <p:cNvCxnSpPr>
            <a:cxnSpLocks/>
          </p:cNvCxnSpPr>
          <p:nvPr/>
        </p:nvCxnSpPr>
        <p:spPr>
          <a:xfrm flipH="1">
            <a:off x="8888819" y="4014737"/>
            <a:ext cx="861237" cy="20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/>
              <p:nvPr/>
            </p:nvSpPr>
            <p:spPr>
              <a:xfrm>
                <a:off x="9827172" y="3368406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72" y="3368406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28" t="-3846" r="-53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66C6B0-A36E-F2DA-9DEC-F7A5C9DE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1EB40-6355-F1FB-1C99-B6D72658C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80"/>
          <a:stretch/>
        </p:blipFill>
        <p:spPr>
          <a:xfrm>
            <a:off x="2637703" y="3799169"/>
            <a:ext cx="5974669" cy="934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C49C7-5B44-2E50-C738-84419702C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49"/>
          <a:stretch/>
        </p:blipFill>
        <p:spPr>
          <a:xfrm>
            <a:off x="1710926" y="5028481"/>
            <a:ext cx="7714838" cy="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95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0CDC6A59-76F1-A40D-C682-7887783C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925" y="282168"/>
            <a:ext cx="4443569" cy="65758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223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0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55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-3547472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6C6B0-A36E-F2DA-9DEC-F7A5C9DE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A4C2B-0EE6-DAB1-8ACB-19DAAC95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9" y="4358296"/>
            <a:ext cx="1024422" cy="67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C55FB-0C67-DC92-6C91-F89AE544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8" y="5209471"/>
            <a:ext cx="11592586" cy="85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8F5A0-CA99-FD92-839B-C90A82CD63CC}"/>
              </a:ext>
            </a:extLst>
          </p:cNvPr>
          <p:cNvSpPr txBox="1"/>
          <p:nvPr/>
        </p:nvSpPr>
        <p:spPr>
          <a:xfrm>
            <a:off x="380438" y="3105835"/>
            <a:ext cx="837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Calculating expressions by hand: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expressions very complicated.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obvious redundancy (look at sin terms in bottom equation)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380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9B92F-039E-018A-0B18-19B2B47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7378C-8BDD-8F4E-CBA6-34F5F752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A6F0D7-E1D0-874A-9499-B889E3070811}"/>
              </a:ext>
            </a:extLst>
          </p:cNvPr>
          <p:cNvCxnSpPr/>
          <p:nvPr/>
        </p:nvCxnSpPr>
        <p:spPr>
          <a:xfrm flipH="1" flipV="1">
            <a:off x="6877214" y="2999164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5BA3D-72F4-5723-9CE8-B592B0FDA37A}"/>
                  </a:ext>
                </a:extLst>
              </p:cNvPr>
              <p:cNvSpPr txBox="1"/>
              <p:nvPr/>
            </p:nvSpPr>
            <p:spPr>
              <a:xfrm>
                <a:off x="7278622" y="3670950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5BA3D-72F4-5723-9CE8-B592B0FD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622" y="3670950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39" t="-1923" r="-10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3325E2-FB54-9D26-7AC7-5525C6A5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40F65-04E1-750B-777C-71D7B85A0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E4D95-C4AE-ADC7-5807-124E3398A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493"/>
          <a:stretch/>
        </p:blipFill>
        <p:spPr>
          <a:xfrm>
            <a:off x="6363565" y="2687579"/>
            <a:ext cx="4373095" cy="4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9D14F-A9F2-13A0-14CD-AD24C0B896D3}"/>
              </a:ext>
            </a:extLst>
          </p:cNvPr>
          <p:cNvCxnSpPr>
            <a:cxnSpLocks/>
          </p:cNvCxnSpPr>
          <p:nvPr/>
        </p:nvCxnSpPr>
        <p:spPr>
          <a:xfrm flipH="1" flipV="1">
            <a:off x="6539023" y="3712707"/>
            <a:ext cx="361507" cy="107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27920-821F-F02D-65C1-EA101DCC9681}"/>
                  </a:ext>
                </a:extLst>
              </p:cNvPr>
              <p:cNvSpPr txBox="1"/>
              <p:nvPr/>
            </p:nvSpPr>
            <p:spPr>
              <a:xfrm>
                <a:off x="6017172" y="4788289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27920-821F-F02D-65C1-EA101DCC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172" y="4788289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39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967044-5654-0207-C892-A1552A009171}"/>
              </a:ext>
            </a:extLst>
          </p:cNvPr>
          <p:cNvCxnSpPr>
            <a:cxnSpLocks/>
          </p:cNvCxnSpPr>
          <p:nvPr/>
        </p:nvCxnSpPr>
        <p:spPr>
          <a:xfrm flipH="1" flipV="1">
            <a:off x="7166344" y="3712707"/>
            <a:ext cx="1094238" cy="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53D2F5-8B3F-CF37-0AD7-55CFF0F539EF}"/>
                  </a:ext>
                </a:extLst>
              </p:cNvPr>
              <p:cNvSpPr txBox="1"/>
              <p:nvPr/>
            </p:nvSpPr>
            <p:spPr>
              <a:xfrm>
                <a:off x="8303829" y="4559444"/>
                <a:ext cx="262693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53D2F5-8B3F-CF37-0AD7-55CFF0F5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829" y="4559444"/>
                <a:ext cx="2626930" cy="668581"/>
              </a:xfrm>
              <a:prstGeom prst="rect">
                <a:avLst/>
              </a:prstGeom>
              <a:blipFill>
                <a:blip r:embed="rId3"/>
                <a:stretch>
                  <a:fillRect l="-1923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4F293B-A598-592E-7F72-678378B08ADC}"/>
                  </a:ext>
                </a:extLst>
              </p:cNvPr>
              <p:cNvSpPr txBox="1"/>
              <p:nvPr/>
            </p:nvSpPr>
            <p:spPr>
              <a:xfrm>
                <a:off x="9004540" y="3712707"/>
                <a:ext cx="2626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4F293B-A598-592E-7F72-678378B08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540" y="3712707"/>
                <a:ext cx="2626930" cy="646331"/>
              </a:xfrm>
              <a:prstGeom prst="rect">
                <a:avLst/>
              </a:prstGeom>
              <a:blipFill>
                <a:blip r:embed="rId4"/>
                <a:stretch>
                  <a:fillRect l="-1442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031C9-D9D7-F909-2DA8-17A1488FE98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822126" y="3575287"/>
            <a:ext cx="1182414" cy="46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887A04-1BA2-124B-B8B4-C62DC12E527F}"/>
              </a:ext>
            </a:extLst>
          </p:cNvPr>
          <p:cNvSpPr txBox="1"/>
          <p:nvPr/>
        </p:nvSpPr>
        <p:spPr>
          <a:xfrm>
            <a:off x="7822126" y="5887627"/>
            <a:ext cx="236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CB8362"/>
                </a:solidFill>
              </a:rPr>
              <a:t>THE CHAIN RULE</a:t>
            </a:r>
            <a:endParaRPr lang="en-US" dirty="0">
              <a:solidFill>
                <a:srgbClr val="CB836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43ADD-6874-52CA-9BAF-DF81D9DDF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2B845-B9FE-4484-DFBA-D2E16E4D4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EA4F2-7237-5DFE-7A92-046F6DF204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808"/>
          <a:stretch/>
        </p:blipFill>
        <p:spPr>
          <a:xfrm>
            <a:off x="6363565" y="2687579"/>
            <a:ext cx="4373095" cy="9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1A93D-E1B4-2E99-F2A4-A0C593AB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88C30-6E4A-E9D0-3A36-18CBC87B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D37EF-6C9B-68AF-F9E3-2935CA90D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98"/>
          <a:stretch/>
        </p:blipFill>
        <p:spPr>
          <a:xfrm>
            <a:off x="6363565" y="2687579"/>
            <a:ext cx="4373095" cy="1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ED545-FD74-EE6D-A1EC-2B870C8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EFB09-92C2-A39E-7C0A-A3AA240E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BE7E2-0723-5611-A4F9-A70E6E2A6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618"/>
          <a:stretch/>
        </p:blipFill>
        <p:spPr>
          <a:xfrm>
            <a:off x="6363565" y="2687578"/>
            <a:ext cx="4373095" cy="20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639AE-1261-85E7-03C1-809B4B49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EEB46B-61C7-9846-2676-E2273625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B88E8-0E66-A736-FC25-CF54DF3CD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50"/>
          <a:stretch/>
        </p:blipFill>
        <p:spPr>
          <a:xfrm>
            <a:off x="6363565" y="2687578"/>
            <a:ext cx="4373095" cy="25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E1F3DF-CAB1-6893-85B8-6323290B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015AE-2A4D-FF8B-603C-6FBAEAB7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B5801-B5FF-9FF7-EF52-C4AB83B20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57"/>
          <a:stretch/>
        </p:blipFill>
        <p:spPr>
          <a:xfrm>
            <a:off x="6363565" y="2687578"/>
            <a:ext cx="4373095" cy="30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E6D945-0267-E4AC-A3F9-080048C8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47F053-CBF6-9832-E803-9EA632B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3828E-BB6C-A96F-26F0-A47B35A24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279"/>
          <a:stretch/>
        </p:blipFill>
        <p:spPr>
          <a:xfrm>
            <a:off x="6363565" y="2687578"/>
            <a:ext cx="4373095" cy="3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E5D3F-EB50-6501-F74B-188D35EE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937AE-6ABE-C06D-B81B-1B22488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126E8-76C3-4E50-C528-664D1E79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AF7A81-6B4C-299E-58E4-EADB9ED4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970" y="2708008"/>
            <a:ext cx="2779380" cy="10751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981D93-14A9-270A-A00E-5650799AF98D}"/>
              </a:ext>
            </a:extLst>
          </p:cNvPr>
          <p:cNvSpPr/>
          <p:nvPr/>
        </p:nvSpPr>
        <p:spPr>
          <a:xfrm>
            <a:off x="3889308" y="6112636"/>
            <a:ext cx="2211639" cy="348340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29C3D-F3C7-E600-4671-4402456EB2AF}"/>
              </a:ext>
            </a:extLst>
          </p:cNvPr>
          <p:cNvSpPr/>
          <p:nvPr/>
        </p:nvSpPr>
        <p:spPr>
          <a:xfrm>
            <a:off x="11124835" y="2954903"/>
            <a:ext cx="409903" cy="765105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DBA48-E939-9319-D67F-11B85382F409}"/>
              </a:ext>
            </a:extLst>
          </p:cNvPr>
          <p:cNvSpPr/>
          <p:nvPr/>
        </p:nvSpPr>
        <p:spPr>
          <a:xfrm>
            <a:off x="3760835" y="5296838"/>
            <a:ext cx="2211639" cy="348340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4346A-E1FC-6D56-E722-973A74F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A6E659-E47E-75C4-C825-A65EC53E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27C37D-E5BD-6174-ED42-D060C74E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714F36-4DE3-F552-4B24-FDB91A05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731" y="3045880"/>
            <a:ext cx="1645857" cy="12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4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52F85-6FB1-4457-C45A-C0E918DC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D580E-6B65-672E-3218-30E3371A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139BC-1A9D-9DD0-FE6F-3BFD7482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C43DDF-46C8-28FD-B354-3C9BD254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827" y="2954903"/>
            <a:ext cx="1899665" cy="13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351D-5562-5524-2950-DD4CA61B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75AB2-1CD3-157B-193B-0E9A1E7C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51" y="2871951"/>
            <a:ext cx="17653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4AD6D-4787-A67D-98D1-B2B249BE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62" y="2471682"/>
            <a:ext cx="2374900" cy="330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DB5F6-68B0-AA33-C6E3-18320C8ACCC5}"/>
              </a:ext>
            </a:extLst>
          </p:cNvPr>
          <p:cNvSpPr txBox="1"/>
          <p:nvPr/>
        </p:nvSpPr>
        <p:spPr>
          <a:xfrm>
            <a:off x="914400" y="1839310"/>
            <a:ext cx="334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function </a:t>
            </a:r>
            <a:r>
              <a:rPr lang="en-US" i="1" dirty="0"/>
              <a:t>f[]</a:t>
            </a:r>
            <a:r>
              <a:rPr lang="en-US" dirty="0"/>
              <a:t> of a vector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0841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AFE-8599-A105-AEF1-01822CDE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B2490-B9CC-3EB5-05B7-9BA31A7C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0" y="3373384"/>
            <a:ext cx="3310832" cy="171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3597-C1D0-FF85-1D48-45EDE9B6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0" y="2933481"/>
            <a:ext cx="3832025" cy="2594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Scalar function </a:t>
            </a:r>
            <a:r>
              <a:rPr lang="en-US" i="1" dirty="0"/>
              <a:t>f[]</a:t>
            </a:r>
            <a:r>
              <a:rPr lang="en-US" dirty="0"/>
              <a:t> of a matrix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2910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function </a:t>
            </a:r>
            <a:r>
              <a:rPr lang="en-US" b="1" dirty="0"/>
              <a:t>f[] </a:t>
            </a:r>
            <a:r>
              <a:rPr lang="en-US" dirty="0"/>
              <a:t>of vector </a:t>
            </a:r>
            <a:r>
              <a:rPr lang="en-US" b="1" dirty="0"/>
              <a:t>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461A2-D1B7-0E08-C8A8-0D6EBF0E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1A1D7-C102-BC90-C6B5-7A8B861E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5" y="2871951"/>
            <a:ext cx="17653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A1EB3-4D30-7A8D-8DE4-2158DD6D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9084"/>
            <a:ext cx="17018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9CC81-A381-423C-0ABE-51E35F1A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04" y="2895072"/>
            <a:ext cx="4502122" cy="24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2B0E8D9B-CF6F-39DD-519D-66C9C7A5B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4366635"/>
            <a:ext cx="5011464" cy="840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05A88-6C64-D6F3-5C91-0BA61725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09" y="2457824"/>
            <a:ext cx="4864756" cy="1017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48DF6-FD4E-5AA4-E973-0C0AAB33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09" y="4287073"/>
            <a:ext cx="4559957" cy="8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7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2D8-A83B-06E6-FC97-7FA493AC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(keeners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ED43-79E2-CB77-50D3-1BB92F0A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write as:</a:t>
            </a:r>
          </a:p>
          <a:p>
            <a:endParaRPr lang="en-US" dirty="0"/>
          </a:p>
          <a:p>
            <a:r>
              <a:rPr lang="en-US" dirty="0"/>
              <a:t>Now calculate: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final expression as a matrix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AB7C6-3C9E-F71E-BA91-02F7076C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51" y="1840405"/>
            <a:ext cx="1435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EF82A-93B8-4C0F-BDB2-B8BCA93B2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41" y="1481958"/>
            <a:ext cx="1407253" cy="175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DEEAE-745B-42E6-68C7-1DBA74F8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984" y="1752053"/>
            <a:ext cx="1366351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F8E3E-1123-F402-2B0D-3FD9BF8E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651" y="2854621"/>
            <a:ext cx="2375558" cy="90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464CE-0AA9-B09E-2FD3-AA2A56D9C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073" y="3830025"/>
            <a:ext cx="3393854" cy="18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2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CBE3-379A-B4E0-0FDC-7EEE706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Computing gradients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BF23E-D9C8-29F6-7592-288027CA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3" y="1690688"/>
            <a:ext cx="8759521" cy="28524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8FD55-ED63-0E25-2587-8C1AE6AC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05" y="5013765"/>
            <a:ext cx="2384405" cy="1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5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1575901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7E72-22DC-EBA4-FCF1-760FDBC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to compute gradient efficiently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9CFB-3304-5C46-A505-7288AF8E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>
                <a:solidFill>
                  <a:srgbClr val="CB8362"/>
                </a:solidFill>
              </a:rPr>
              <a:t>Backpropation</a:t>
            </a:r>
            <a:r>
              <a:rPr lang="en-US" dirty="0">
                <a:solidFill>
                  <a:srgbClr val="CB8362"/>
                </a:solidFill>
              </a:rPr>
              <a:t> algorithm</a:t>
            </a:r>
            <a:r>
              <a:rPr lang="en-US" dirty="0"/>
              <a:t>”</a:t>
            </a:r>
          </a:p>
          <a:p>
            <a:r>
              <a:rPr lang="en-US" dirty="0" err="1"/>
              <a:t>Rumelhart</a:t>
            </a:r>
            <a:r>
              <a:rPr lang="en-US" dirty="0"/>
              <a:t>, Hinton, and Williams (1986)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2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CBE3-379A-B4E0-0FDC-7EEE706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intuition #1:  </a:t>
            </a:r>
            <a:r>
              <a:rPr lang="en-US" dirty="0">
                <a:solidFill>
                  <a:srgbClr val="CB8362"/>
                </a:solidFill>
              </a:rPr>
              <a:t>the forward 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BF23E-D9C8-29F6-7592-288027CA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3" y="1690688"/>
            <a:ext cx="8759521" cy="28524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DE0D64C-95BC-0065-1820-26875649676F}"/>
              </a:ext>
            </a:extLst>
          </p:cNvPr>
          <p:cNvSpPr txBox="1">
            <a:spLocks/>
          </p:cNvSpPr>
          <p:nvPr/>
        </p:nvSpPr>
        <p:spPr>
          <a:xfrm>
            <a:off x="83820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Orange weight multiplies activation (</a:t>
            </a:r>
            <a:r>
              <a:rPr lang="en-US" sz="2400" dirty="0" err="1">
                <a:latin typeface="+mn-lt"/>
              </a:rPr>
              <a:t>ReLU</a:t>
            </a:r>
            <a:r>
              <a:rPr lang="en-US" sz="2400" dirty="0">
                <a:latin typeface="+mn-lt"/>
              </a:rPr>
              <a:t> output) in previous layer  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We want to know how change in orange weight affects loss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If we double activation in previous layer, weight will have twice the effect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Conclusion: </a:t>
            </a:r>
            <a:r>
              <a:rPr lang="en-US" sz="2400" dirty="0">
                <a:solidFill>
                  <a:srgbClr val="CB8362"/>
                </a:solidFill>
                <a:latin typeface="+mn-lt"/>
              </a:rPr>
              <a:t>we need to know the activations at each layer.</a:t>
            </a:r>
          </a:p>
        </p:txBody>
      </p:sp>
    </p:spTree>
    <p:extLst>
      <p:ext uri="{BB962C8B-B14F-4D97-AF65-F5344CB8AC3E}">
        <p14:creationId xmlns:p14="http://schemas.microsoft.com/office/powerpoint/2010/main" val="51200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b="65585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15C61-42F5-C682-93CB-ACEC2E868153}"/>
              </a:ext>
            </a:extLst>
          </p:cNvPr>
          <p:cNvSpPr txBox="1"/>
          <p:nvPr/>
        </p:nvSpPr>
        <p:spPr>
          <a:xfrm>
            <a:off x="3140162" y="50247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  <a:br>
              <a:rPr lang="en-CA" dirty="0">
                <a:effectLst/>
                <a:latin typeface="Times New Roman" panose="02020603050405020304" pitchFamily="18" charset="0"/>
              </a:rPr>
            </a:b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f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model output changes the loss </a:t>
            </a:r>
            <a:r>
              <a:rPr lang="en-CA" i="1" dirty="0">
                <a:effectLst/>
                <a:latin typeface="Times New Roman" panose="02020603050405020304" pitchFamily="18" charset="0"/>
              </a:rPr>
              <a:t>l</a:t>
            </a:r>
            <a:endParaRPr lang="en-CA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7DAC64-CD58-7CBB-DA37-5EF27658D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E8322-1522-12E4-E759-6D7D3B12C7AF}"/>
              </a:ext>
            </a:extLst>
          </p:cNvPr>
          <p:cNvSpPr/>
          <p:nvPr/>
        </p:nvSpPr>
        <p:spPr>
          <a:xfrm>
            <a:off x="1923393" y="1587061"/>
            <a:ext cx="7312769" cy="26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13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33989" b="31596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24750-E412-F4AF-F858-3BE2B8BA38DD}"/>
              </a:ext>
            </a:extLst>
          </p:cNvPr>
          <p:cNvSpPr txBox="1"/>
          <p:nvPr/>
        </p:nvSpPr>
        <p:spPr>
          <a:xfrm>
            <a:off x="3396975" y="500292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this output changes the loss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A2E2800-AB40-0DC3-46D3-5C0B7EC1E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67673" b="-2088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EFC7CE1-AB76-276F-FD72-FF3597E2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730E4-9498-C9FE-3D9D-8C7908AAFBC8}"/>
              </a:ext>
            </a:extLst>
          </p:cNvPr>
          <p:cNvSpPr txBox="1"/>
          <p:nvPr/>
        </p:nvSpPr>
        <p:spPr>
          <a:xfrm>
            <a:off x="3478923" y="485623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the model output changes the loss</a:t>
            </a:r>
          </a:p>
        </p:txBody>
      </p:sp>
    </p:spTree>
    <p:extLst>
      <p:ext uri="{BB962C8B-B14F-4D97-AF65-F5344CB8AC3E}">
        <p14:creationId xmlns:p14="http://schemas.microsoft.com/office/powerpoint/2010/main" val="266018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E429383-D080-3282-EE9D-794D9FE81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</p:spTree>
    <p:extLst>
      <p:ext uri="{BB962C8B-B14F-4D97-AF65-F5344CB8AC3E}">
        <p14:creationId xmlns:p14="http://schemas.microsoft.com/office/powerpoint/2010/main" val="30834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716" y="1385611"/>
            <a:ext cx="7438567" cy="345225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53A766-D0A2-3B62-52F1-0A6907AB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43" y="5261957"/>
            <a:ext cx="2384405" cy="1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D8C7F87-327E-9608-C95E-2A7093057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</p:spTree>
    <p:extLst>
      <p:ext uri="{BB962C8B-B14F-4D97-AF65-F5344CB8AC3E}">
        <p14:creationId xmlns:p14="http://schemas.microsoft.com/office/powerpoint/2010/main" val="4153125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2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2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349E-1E3C-2743-BF2E-2A913B9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14BA-70A2-4CB4-9A10-EC2DDF0F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Quite similar to: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5C277-7326-63D4-8052-A7ABA19F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78" y="2803606"/>
            <a:ext cx="3729202" cy="62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CB3D-BCDE-52FA-6DF6-4E353CD6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42" y="4627057"/>
            <a:ext cx="3845473" cy="6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2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30BAD8-B632-DBC3-C052-B123401D95A9}"/>
              </a:ext>
            </a:extLst>
          </p:cNvPr>
          <p:cNvSpPr/>
          <p:nvPr/>
        </p:nvSpPr>
        <p:spPr>
          <a:xfrm>
            <a:off x="7977352" y="3248423"/>
            <a:ext cx="392933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7CF5-5E51-A915-96B4-DF9E55BF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26" y="3328330"/>
            <a:ext cx="3729202" cy="625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3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60EE-943F-F1FF-9E01-47A25B22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3CE6-B4FC-EF41-57A0-87D02D0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69" y="2110265"/>
            <a:ext cx="5328745" cy="39190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E84-5FE5-08D0-EE1F-C39D1EC8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32" y="3429000"/>
            <a:ext cx="14478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380B3-F205-3CD0-60E7-886056ACCCE6}"/>
              </a:ext>
            </a:extLst>
          </p:cNvPr>
          <p:cNvSpPr txBox="1"/>
          <p:nvPr/>
        </p:nvSpPr>
        <p:spPr>
          <a:xfrm>
            <a:off x="7667506" y="4143915"/>
            <a:ext cx="26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“Indicator function”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5528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2B01-D03F-2043-E887-00026AAF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RELU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2C385-6DDE-FB35-7444-343F55B0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" y="2329514"/>
            <a:ext cx="270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5F017-A643-B10C-DC27-276298CD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63" y="1690688"/>
            <a:ext cx="1452611" cy="13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CA4AD-8502-0507-7465-28F1B33E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22" y="1652611"/>
            <a:ext cx="1600207" cy="1507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6B2F5-DB0F-2045-E1C0-F3F0F43C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4" y="3908140"/>
            <a:ext cx="3048797" cy="1325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F92C4-7890-B679-2CFB-7AAAF34E3471}"/>
              </a:ext>
            </a:extLst>
          </p:cNvPr>
          <p:cNvSpPr txBox="1"/>
          <p:nvPr/>
        </p:nvSpPr>
        <p:spPr>
          <a:xfrm>
            <a:off x="445711" y="1714196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Consider: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2F62-1A0C-38C1-FA0B-9E2DA6B5DE0C}"/>
              </a:ext>
            </a:extLst>
          </p:cNvPr>
          <p:cNvSpPr txBox="1"/>
          <p:nvPr/>
        </p:nvSpPr>
        <p:spPr>
          <a:xfrm>
            <a:off x="5002275" y="1561703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C3171-7351-EE9E-2A3E-CACF50AFBE62}"/>
              </a:ext>
            </a:extLst>
          </p:cNvPr>
          <p:cNvSpPr txBox="1"/>
          <p:nvPr/>
        </p:nvSpPr>
        <p:spPr>
          <a:xfrm>
            <a:off x="445710" y="3348112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 could equivalently write: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57F9B-DC25-3814-23EA-763D7BC4B407}"/>
              </a:ext>
            </a:extLst>
          </p:cNvPr>
          <p:cNvSpPr txBox="1"/>
          <p:nvPr/>
        </p:nvSpPr>
        <p:spPr>
          <a:xfrm>
            <a:off x="4347839" y="3342391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Taking the derivative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122474-D679-BF86-4913-A21CFB29AD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31"/>
          <a:stretch/>
        </p:blipFill>
        <p:spPr>
          <a:xfrm>
            <a:off x="7472855" y="3931985"/>
            <a:ext cx="4310039" cy="1169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41C959-A0FD-1A90-89D7-95F19E339D8A}"/>
              </a:ext>
            </a:extLst>
          </p:cNvPr>
          <p:cNvSpPr txBox="1"/>
          <p:nvPr/>
        </p:nvSpPr>
        <p:spPr>
          <a:xfrm>
            <a:off x="4540801" y="5528007"/>
            <a:ext cx="519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 can equivalently pointwise multiply by diagonal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9CCD9C-4FE0-3879-A59B-2BD21628C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415" y="6088439"/>
            <a:ext cx="1879600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FFEAC1-E8DA-3FB7-8360-552AC4497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129" y="3944324"/>
            <a:ext cx="2008963" cy="1165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3A8A31-81B9-D678-AC81-E29019D220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773"/>
          <a:stretch/>
        </p:blipFill>
        <p:spPr>
          <a:xfrm>
            <a:off x="4540801" y="3939858"/>
            <a:ext cx="812328" cy="11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0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7013E-B35D-39CD-E392-1A6B85DA1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427" y="3472028"/>
            <a:ext cx="1574800" cy="46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E35A4D-A70A-DA2F-D4F7-7C79A1001EC0}"/>
              </a:ext>
            </a:extLst>
          </p:cNvPr>
          <p:cNvSpPr/>
          <p:nvPr/>
        </p:nvSpPr>
        <p:spPr>
          <a:xfrm>
            <a:off x="9585434" y="3248423"/>
            <a:ext cx="2153089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264341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02B4F-F7E0-4312-91AD-5CB08F4A6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17" y="3839036"/>
            <a:ext cx="3525334" cy="21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9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CE8A9-A748-5FD0-7478-7F85D507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2" y="3874021"/>
            <a:ext cx="3549804" cy="20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910A99-E83F-D592-A40D-A54A28C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6445"/>
            <a:ext cx="7772400" cy="21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9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C82A-0F76-8358-F7B3-20B14A87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4AA8-9839-EC7D-48A4-5C8C9EF7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efficient</a:t>
            </a:r>
          </a:p>
          <a:p>
            <a:pPr lvl="1"/>
            <a:r>
              <a:rPr lang="en-US" dirty="0"/>
              <a:t>Only need matrix multiplication and thresholding for RELU functions</a:t>
            </a:r>
          </a:p>
          <a:p>
            <a:r>
              <a:rPr lang="en-US" dirty="0"/>
              <a:t>Memory hungry – must store all of the intermediate quantities</a:t>
            </a:r>
          </a:p>
          <a:p>
            <a:r>
              <a:rPr lang="en-US" dirty="0"/>
              <a:t>Sequential</a:t>
            </a:r>
          </a:p>
          <a:p>
            <a:pPr lvl="1"/>
            <a:r>
              <a:rPr lang="en-US" dirty="0"/>
              <a:t>can process multiple batches </a:t>
            </a:r>
            <a:r>
              <a:rPr lang="en-US"/>
              <a:t>in parallel</a:t>
            </a:r>
          </a:p>
          <a:p>
            <a:pPr lvl="1"/>
            <a:r>
              <a:rPr lang="en-US"/>
              <a:t>but </a:t>
            </a:r>
            <a:r>
              <a:rPr lang="en-US" dirty="0"/>
              <a:t>things get harder if the whole model doesn’t fit on one machine.</a:t>
            </a:r>
          </a:p>
        </p:txBody>
      </p:sp>
    </p:spTree>
    <p:extLst>
      <p:ext uri="{BB962C8B-B14F-4D97-AF65-F5344CB8AC3E}">
        <p14:creationId xmlns:p14="http://schemas.microsoft.com/office/powerpoint/2010/main" val="2886889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  <a:endParaRPr lang="en-US" dirty="0">
              <a:solidFill>
                <a:srgbClr val="CB836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79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BB12-AEDC-C61B-939E-1D5C1D43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E248-DA1F-0C3D-0EDC-582E4D8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deep learning frameworks compute derivatives automatically</a:t>
            </a:r>
          </a:p>
          <a:p>
            <a:r>
              <a:rPr lang="en-US" dirty="0"/>
              <a:t>You just have to specify the model and the loss</a:t>
            </a:r>
          </a:p>
          <a:p>
            <a:r>
              <a:rPr lang="en-US" dirty="0"/>
              <a:t>How?  </a:t>
            </a:r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pPr lvl="1"/>
            <a:r>
              <a:rPr lang="en-US" dirty="0"/>
              <a:t>Each component knows how to compute its own derivative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You specify how the order of the components</a:t>
            </a:r>
          </a:p>
          <a:p>
            <a:pPr lvl="1"/>
            <a:r>
              <a:rPr lang="en-US" dirty="0"/>
              <a:t>It can compute the chain of derivatives</a:t>
            </a:r>
          </a:p>
        </p:txBody>
      </p:sp>
    </p:spTree>
    <p:extLst>
      <p:ext uri="{BB962C8B-B14F-4D97-AF65-F5344CB8AC3E}">
        <p14:creationId xmlns:p14="http://schemas.microsoft.com/office/powerpoint/2010/main" val="1396288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>
                <a:solidFill>
                  <a:srgbClr val="CB8362"/>
                </a:solidFill>
              </a:rPr>
              <a:t>Initialization</a:t>
            </a:r>
          </a:p>
          <a:p>
            <a:r>
              <a:rPr lang="en-US" dirty="0"/>
              <a:t>Code</a:t>
            </a:r>
            <a:endParaRPr lang="en-US" dirty="0">
              <a:solidFill>
                <a:srgbClr val="CB836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84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E3DC-FF9A-C087-3EED-86A4667CE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standard building block of NN: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initialize the biases and weights?</a:t>
            </a:r>
          </a:p>
          <a:p>
            <a:r>
              <a:rPr lang="en-US" dirty="0"/>
              <a:t>Equivalent to choosing starting point in Gabor/Linear regression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2468836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0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Consider standard building block of NN: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  <a:blipFill>
                <a:blip r:embed="rId2"/>
                <a:stretch>
                  <a:fillRect l="-724"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14" y="2310089"/>
            <a:ext cx="4241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429000"/>
            <a:ext cx="139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21A4-099A-40EB-DEB9-33712D37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such a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9490-8DB2-BAEC-C166-93CDC5E2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is just an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it’s a huge equation, and we need to compute derivative</a:t>
            </a:r>
          </a:p>
          <a:p>
            <a:pPr lvl="1"/>
            <a:r>
              <a:rPr lang="en-US" dirty="0"/>
              <a:t>for every parameters</a:t>
            </a:r>
          </a:p>
          <a:p>
            <a:pPr lvl="1"/>
            <a:r>
              <a:rPr lang="en-US" dirty="0"/>
              <a:t>for every point in the batch</a:t>
            </a:r>
          </a:p>
          <a:p>
            <a:pPr lvl="1"/>
            <a:r>
              <a:rPr lang="en-US" dirty="0"/>
              <a:t>for every iteration of SGD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D06E8-96F3-13AB-5431-09F4AAA6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57" y="2675731"/>
            <a:ext cx="1055941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2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3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initialization (assumes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D6B2-C30A-0EDA-B74B-BA215F22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pass:  want the variance of hidden unit activations in layer k+1 to be the same as variance of activations in layer 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Backward pass:  want the variance of gradients at layer k to be the same as variance of gradient in layer k+1: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8CB8E-80BC-1188-C98B-A03F3675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40" y="2857938"/>
            <a:ext cx="1423057" cy="796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BD0195-343D-E3D5-763D-ADF3E4324DE4}"/>
              </a:ext>
            </a:extLst>
          </p:cNvPr>
          <p:cNvCxnSpPr/>
          <p:nvPr/>
        </p:nvCxnSpPr>
        <p:spPr>
          <a:xfrm flipH="1">
            <a:off x="6905297" y="3429000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7DCD17-6826-946F-F92D-518D2F98C74D}"/>
              </a:ext>
            </a:extLst>
          </p:cNvPr>
          <p:cNvSpPr txBox="1"/>
          <p:nvPr/>
        </p:nvSpPr>
        <p:spPr>
          <a:xfrm>
            <a:off x="7998372" y="3258624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D7DF5-8926-FE34-797C-C1385BE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40" y="5380847"/>
            <a:ext cx="1522572" cy="7961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A705D8-D6D4-8387-319A-861332769719}"/>
              </a:ext>
            </a:extLst>
          </p:cNvPr>
          <p:cNvCxnSpPr/>
          <p:nvPr/>
        </p:nvCxnSpPr>
        <p:spPr>
          <a:xfrm flipH="1">
            <a:off x="6905297" y="5725509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99A735-6D05-72AF-3B83-29A57348FEE4}"/>
              </a:ext>
            </a:extLst>
          </p:cNvPr>
          <p:cNvSpPr txBox="1"/>
          <p:nvPr/>
        </p:nvSpPr>
        <p:spPr>
          <a:xfrm>
            <a:off x="7998372" y="5555133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k+1</a:t>
            </a:r>
          </a:p>
        </p:txBody>
      </p:sp>
    </p:spTree>
    <p:extLst>
      <p:ext uri="{BB962C8B-B14F-4D97-AF65-F5344CB8AC3E}">
        <p14:creationId xmlns:p14="http://schemas.microsoft.com/office/powerpoint/2010/main" val="354568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F75DE1-944D-F21C-449A-BD47A05A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3" y="4491171"/>
            <a:ext cx="2835708" cy="6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3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C78E9-B950-B6B3-C7F6-E237EA90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809171" y="1661620"/>
            <a:ext cx="4573658" cy="975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6181-E307-D9A6-05DF-747F449BABB5}"/>
              </a:ext>
            </a:extLst>
          </p:cNvPr>
          <p:cNvSpPr txBox="1"/>
          <p:nvPr/>
        </p:nvSpPr>
        <p:spPr>
          <a:xfrm>
            <a:off x="838200" y="3005741"/>
            <a:ext cx="10373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Interpretation: what is the average value of g[x] when taking into account the probability of x? </a:t>
            </a:r>
          </a:p>
          <a:p>
            <a:endParaRPr lang="en-US" dirty="0"/>
          </a:p>
          <a:p>
            <a:r>
              <a:rPr lang="en-US" dirty="0"/>
              <a:t>Could approximate, by sampling many values of x from the distribution, calculating g[x], and taking average.  </a:t>
            </a:r>
          </a:p>
        </p:txBody>
      </p:sp>
    </p:spTree>
    <p:extLst>
      <p:ext uri="{BB962C8B-B14F-4D97-AF65-F5344CB8AC3E}">
        <p14:creationId xmlns:p14="http://schemas.microsoft.com/office/powerpoint/2010/main" val="3888642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503E96-ABBA-19B6-38EC-E90E35B4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2" y="2112124"/>
            <a:ext cx="7772400" cy="33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1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7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3DD0-7CF1-F413-484D-AF7BC0AA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9" y="3829269"/>
            <a:ext cx="3116973" cy="2097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304675" y="2053241"/>
            <a:ext cx="4573658" cy="9754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11C97F-B9E1-9BA8-192E-4F32F30DF1E2}"/>
              </a:ext>
            </a:extLst>
          </p:cNvPr>
          <p:cNvCxnSpPr/>
          <p:nvPr/>
        </p:nvCxnSpPr>
        <p:spPr>
          <a:xfrm>
            <a:off x="3304675" y="3429000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4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643946" y="1730784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564AD-D6AC-1073-3B98-A57C3D4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75" y="3721864"/>
            <a:ext cx="4912929" cy="25418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B2FFD8-7848-117F-0E35-A89AAFD0CF1C}"/>
              </a:ext>
            </a:extLst>
          </p:cNvPr>
          <p:cNvCxnSpPr/>
          <p:nvPr/>
        </p:nvCxnSpPr>
        <p:spPr>
          <a:xfrm>
            <a:off x="3643946" y="3132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7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957D-0246-9901-A5C1-E7018C76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B3355-B6D1-7837-C49A-ED666026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4" y="1487978"/>
            <a:ext cx="8377764" cy="457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9FAFF-9958-39CE-CCEB-7C85EB6B8B69}"/>
              </a:ext>
            </a:extLst>
          </p:cNvPr>
          <p:cNvSpPr txBox="1"/>
          <p:nvPr/>
        </p:nvSpPr>
        <p:spPr>
          <a:xfrm>
            <a:off x="1963921" y="6193588"/>
            <a:ext cx="81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should we start the parameters before we commence SGD?</a:t>
            </a:r>
          </a:p>
        </p:txBody>
      </p:sp>
    </p:spTree>
    <p:extLst>
      <p:ext uri="{BB962C8B-B14F-4D97-AF65-F5344CB8AC3E}">
        <p14:creationId xmlns:p14="http://schemas.microsoft.com/office/powerpoint/2010/main" val="464974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1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367738" y="1690688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D6F1C-4BB1-5F11-2609-33808944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97" y="3016251"/>
            <a:ext cx="7772400" cy="35440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05913C-EF51-C549-FCFF-1B500EFB0F04}"/>
              </a:ext>
            </a:extLst>
          </p:cNvPr>
          <p:cNvCxnSpPr/>
          <p:nvPr/>
        </p:nvCxnSpPr>
        <p:spPr>
          <a:xfrm>
            <a:off x="3367738" y="2751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16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5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DC16BE-E4E3-800C-665C-284A332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81" y="5165531"/>
            <a:ext cx="3318360" cy="132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7CA14-A391-A85B-1FFC-18C2F9C13DCC}"/>
              </a:ext>
            </a:extLst>
          </p:cNvPr>
          <p:cNvSpPr txBox="1"/>
          <p:nvPr/>
        </p:nvSpPr>
        <p:spPr>
          <a:xfrm>
            <a:off x="4674031" y="5934759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744C-FDA0-D478-966F-341B9507A704}"/>
              </a:ext>
            </a:extLst>
          </p:cNvPr>
          <p:cNvCxnSpPr/>
          <p:nvPr/>
        </p:nvCxnSpPr>
        <p:spPr>
          <a:xfrm flipV="1">
            <a:off x="5990945" y="5707039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34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C7A23-8DCE-21ED-F255-1A8443564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30"/>
          <a:stretch/>
        </p:blipFill>
        <p:spPr>
          <a:xfrm>
            <a:off x="3117923" y="5502168"/>
            <a:ext cx="1572410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B9BBF-08FC-D3CD-E7C0-0D43FB4AFCFD}"/>
              </a:ext>
            </a:extLst>
          </p:cNvPr>
          <p:cNvSpPr txBox="1"/>
          <p:nvPr/>
        </p:nvSpPr>
        <p:spPr>
          <a:xfrm>
            <a:off x="1203960" y="6428647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55B77-C550-8FFD-D5FD-1D9BCA86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65"/>
          <a:stretch/>
        </p:blipFill>
        <p:spPr>
          <a:xfrm>
            <a:off x="4690333" y="5502168"/>
            <a:ext cx="2617245" cy="800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5E1651-ED56-7035-ACC8-DB2DE19DFBFC}"/>
              </a:ext>
            </a:extLst>
          </p:cNvPr>
          <p:cNvCxnSpPr/>
          <p:nvPr/>
        </p:nvCxnSpPr>
        <p:spPr>
          <a:xfrm flipV="1">
            <a:off x="2520874" y="6200927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23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463800" y="1800992"/>
            <a:ext cx="4573658" cy="97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96455-81CC-E7D4-10F3-4FF4D9CF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12" y="3570366"/>
            <a:ext cx="6055575" cy="292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A8A2A-4E64-EA84-08B0-2855F55BA3D6}"/>
              </a:ext>
            </a:extLst>
          </p:cNvPr>
          <p:cNvCxnSpPr/>
          <p:nvPr/>
        </p:nvCxnSpPr>
        <p:spPr>
          <a:xfrm flipH="1">
            <a:off x="9270124" y="4099034"/>
            <a:ext cx="1177159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D50F6-8E46-B8E5-5800-F114C8996A79}"/>
              </a:ext>
            </a:extLst>
          </p:cNvPr>
          <p:cNvSpPr txBox="1"/>
          <p:nvPr/>
        </p:nvSpPr>
        <p:spPr>
          <a:xfrm>
            <a:off x="10447283" y="3804745"/>
            <a:ext cx="151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independent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84502-A4CE-9A40-841E-1F59AA45125B}"/>
              </a:ext>
            </a:extLst>
          </p:cNvPr>
          <p:cNvCxnSpPr/>
          <p:nvPr/>
        </p:nvCxnSpPr>
        <p:spPr>
          <a:xfrm>
            <a:off x="3380875" y="3014134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C82-411D-1B3A-D26C-620DCFE62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5" t="77078"/>
          <a:stretch/>
        </p:blipFill>
        <p:spPr>
          <a:xfrm>
            <a:off x="8094092" y="6038077"/>
            <a:ext cx="2353191" cy="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5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0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80"/>
          <a:stretch/>
        </p:blipFill>
        <p:spPr>
          <a:xfrm>
            <a:off x="1674084" y="2273230"/>
            <a:ext cx="7251700" cy="609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3007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74"/>
          <a:stretch/>
        </p:blipFill>
        <p:spPr>
          <a:xfrm>
            <a:off x="1674084" y="2273230"/>
            <a:ext cx="7251700" cy="13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DD5C46-1C96-A014-5916-CB419A2E46FF}"/>
              </a:ext>
            </a:extLst>
          </p:cNvPr>
          <p:cNvCxnSpPr/>
          <p:nvPr/>
        </p:nvCxnSpPr>
        <p:spPr>
          <a:xfrm flipH="1">
            <a:off x="8638391" y="1204857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B8362"/>
                </a:solidFill>
              </a:rPr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7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14"/>
          <a:stretch/>
        </p:blipFill>
        <p:spPr>
          <a:xfrm>
            <a:off x="1674084" y="2273230"/>
            <a:ext cx="7251700" cy="212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0A7F0E-318C-594A-7D41-3EA122C289D1}"/>
              </a:ext>
            </a:extLst>
          </p:cNvPr>
          <p:cNvCxnSpPr/>
          <p:nvPr/>
        </p:nvCxnSpPr>
        <p:spPr>
          <a:xfrm flipH="1">
            <a:off x="8702938" y="699246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E25AC-D53B-57B5-E4BA-497D30E63BC3}"/>
              </a:ext>
            </a:extLst>
          </p:cNvPr>
          <p:cNvCxnSpPr/>
          <p:nvPr/>
        </p:nvCxnSpPr>
        <p:spPr>
          <a:xfrm flipH="1">
            <a:off x="8704731" y="20618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9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88"/>
          <a:stretch/>
        </p:blipFill>
        <p:spPr>
          <a:xfrm>
            <a:off x="1674084" y="2273229"/>
            <a:ext cx="7251700" cy="2804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B83236-C361-C4BC-EF48-CA61AFCCF55E}"/>
              </a:ext>
            </a:extLst>
          </p:cNvPr>
          <p:cNvCxnSpPr/>
          <p:nvPr/>
        </p:nvCxnSpPr>
        <p:spPr>
          <a:xfrm flipH="1">
            <a:off x="8563088" y="167819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87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2"/>
          <a:stretch/>
        </p:blipFill>
        <p:spPr>
          <a:xfrm>
            <a:off x="1674084" y="2273229"/>
            <a:ext cx="7251700" cy="3557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0773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84" y="2273230"/>
            <a:ext cx="72517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AF887B-91AF-734C-8BEB-0E8066BC4173}"/>
              </a:ext>
            </a:extLst>
          </p:cNvPr>
          <p:cNvCxnSpPr/>
          <p:nvPr/>
        </p:nvCxnSpPr>
        <p:spPr>
          <a:xfrm flipH="1">
            <a:off x="8659906" y="1688952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2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Consider standard building block of NN: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  <a:blipFill>
                <a:blip r:embed="rId2"/>
                <a:stretch>
                  <a:fillRect l="-724" t="-3012" b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14" y="2310089"/>
            <a:ext cx="4241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429000"/>
            <a:ext cx="139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0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CAAAE-873D-29E5-33CD-9A13B4E39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80"/>
          <a:stretch/>
        </p:blipFill>
        <p:spPr>
          <a:xfrm>
            <a:off x="4289595" y="5285628"/>
            <a:ext cx="4520916" cy="1207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46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71667"/>
          <a:stretch/>
        </p:blipFill>
        <p:spPr>
          <a:xfrm>
            <a:off x="4421168" y="2345169"/>
            <a:ext cx="3627389" cy="108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</p:spTree>
    <p:extLst>
      <p:ext uri="{BB962C8B-B14F-4D97-AF65-F5344CB8AC3E}">
        <p14:creationId xmlns:p14="http://schemas.microsoft.com/office/powerpoint/2010/main" val="921327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47414"/>
          <a:stretch/>
        </p:blipFill>
        <p:spPr>
          <a:xfrm>
            <a:off x="4421168" y="2345169"/>
            <a:ext cx="3627389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4C0F03-C5DA-ED52-594E-C6066D1BB62F}"/>
              </a:ext>
            </a:extLst>
          </p:cNvPr>
          <p:cNvCxnSpPr/>
          <p:nvPr/>
        </p:nvCxnSpPr>
        <p:spPr>
          <a:xfrm flipH="1">
            <a:off x="10015144" y="1247889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49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22106"/>
          <a:stretch/>
        </p:blipFill>
        <p:spPr>
          <a:xfrm>
            <a:off x="4421168" y="2345168"/>
            <a:ext cx="3627389" cy="2979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50A9D4-1C98-9D61-AFC8-AC6BC763AE63}"/>
              </a:ext>
            </a:extLst>
          </p:cNvPr>
          <p:cNvCxnSpPr/>
          <p:nvPr/>
        </p:nvCxnSpPr>
        <p:spPr>
          <a:xfrm flipH="1">
            <a:off x="10553026" y="183750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22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-2359"/>
          <a:stretch/>
        </p:blipFill>
        <p:spPr>
          <a:xfrm>
            <a:off x="4421168" y="2345168"/>
            <a:ext cx="3627389" cy="3915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5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631F3-7A40-024F-F5CE-24C3D12DE528}"/>
              </a:ext>
            </a:extLst>
          </p:cNvPr>
          <p:cNvSpPr/>
          <p:nvPr/>
        </p:nvSpPr>
        <p:spPr>
          <a:xfrm>
            <a:off x="1850065" y="4114800"/>
            <a:ext cx="9180924" cy="1094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BDAA2-CD91-E40F-7FDF-A6155C9A6412}"/>
              </a:ext>
            </a:extLst>
          </p:cNvPr>
          <p:cNvSpPr txBox="1"/>
          <p:nvPr/>
        </p:nvSpPr>
        <p:spPr>
          <a:xfrm>
            <a:off x="5484967" y="3440454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520E0-7354-5012-EC3F-91B95FF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2F67F3-8F80-1B20-CED7-40C413A7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4" y="4416023"/>
            <a:ext cx="8770836" cy="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7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CAAAE-873D-29E5-33CD-9A13B4E39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80"/>
          <a:stretch/>
        </p:blipFill>
        <p:spPr>
          <a:xfrm>
            <a:off x="4289595" y="5285628"/>
            <a:ext cx="4520916" cy="1207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196B9-1010-2A5A-9662-209459378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7" t="76864" b="-2359"/>
          <a:stretch/>
        </p:blipFill>
        <p:spPr>
          <a:xfrm>
            <a:off x="8131649" y="5224612"/>
            <a:ext cx="1228628" cy="13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0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B8FAB-65CC-F5F6-4CCC-39FC4C0F8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375"/>
          <a:stretch/>
        </p:blipFill>
        <p:spPr>
          <a:xfrm>
            <a:off x="4448163" y="5592637"/>
            <a:ext cx="6085041" cy="6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76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75"/>
          <a:stretch/>
        </p:blipFill>
        <p:spPr>
          <a:xfrm>
            <a:off x="4509858" y="2225275"/>
            <a:ext cx="3822910" cy="399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4025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5138"/>
          <a:stretch/>
        </p:blipFill>
        <p:spPr>
          <a:xfrm>
            <a:off x="4509858" y="2225275"/>
            <a:ext cx="3822910" cy="1615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BA5743-1F89-CF87-68FA-EA22C26F142A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BA5743-1F89-CF87-68FA-EA22C26F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986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31"/>
          <a:stretch/>
        </p:blipFill>
        <p:spPr>
          <a:xfrm>
            <a:off x="4509858" y="2225275"/>
            <a:ext cx="3822910" cy="282006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7309E-BF7D-2FF3-C5F8-7887E9BEFD65}"/>
              </a:ext>
            </a:extLst>
          </p:cNvPr>
          <p:cNvCxnSpPr/>
          <p:nvPr/>
        </p:nvCxnSpPr>
        <p:spPr>
          <a:xfrm flipH="1">
            <a:off x="2584195" y="480661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195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65"/>
          <a:stretch/>
        </p:blipFill>
        <p:spPr>
          <a:xfrm>
            <a:off x="4509858" y="2225275"/>
            <a:ext cx="3822910" cy="37774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DF875-02BE-AED2-EB06-F29023CBA0BC}"/>
              </a:ext>
            </a:extLst>
          </p:cNvPr>
          <p:cNvCxnSpPr/>
          <p:nvPr/>
        </p:nvCxnSpPr>
        <p:spPr>
          <a:xfrm flipH="1">
            <a:off x="10551235" y="1772955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6763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376C-71A7-6169-2E3F-A534FA6DB266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376C-71A7-6169-2E3F-A534FA6D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3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3129"/>
          <a:stretch/>
        </p:blipFill>
        <p:spPr>
          <a:xfrm>
            <a:off x="4509858" y="2225274"/>
            <a:ext cx="3822910" cy="477795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B5EE77-AEFC-A2B2-40F2-418B4DD33EB9}"/>
              </a:ext>
            </a:extLst>
          </p:cNvPr>
          <p:cNvCxnSpPr/>
          <p:nvPr/>
        </p:nvCxnSpPr>
        <p:spPr>
          <a:xfrm flipH="1">
            <a:off x="2515273" y="6183590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9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84D54C-2609-878D-71D0-71FFD188688C}"/>
              </a:ext>
            </a:extLst>
          </p:cNvPr>
          <p:cNvGrpSpPr/>
          <p:nvPr/>
        </p:nvGrpSpPr>
        <p:grpSpPr>
          <a:xfrm>
            <a:off x="5295167" y="4982510"/>
            <a:ext cx="2988222" cy="1325562"/>
            <a:chOff x="5305924" y="5490622"/>
            <a:chExt cx="2242146" cy="10022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61CA02-6A1C-72E5-0317-9D2FE4390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465" b="92662"/>
            <a:stretch/>
          </p:blipFill>
          <p:spPr>
            <a:xfrm>
              <a:off x="5305924" y="5791952"/>
              <a:ext cx="288052" cy="3399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2E4766-7420-33DD-93F2-5367812CB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697" t="80335" r="1125" b="-1968"/>
            <a:stretch/>
          </p:blipFill>
          <p:spPr>
            <a:xfrm>
              <a:off x="5553349" y="5490622"/>
              <a:ext cx="1994721" cy="1002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538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4AD2C4-AF12-CCC6-867A-3D3DE9568909}"/>
              </a:ext>
            </a:extLst>
          </p:cNvPr>
          <p:cNvGrpSpPr/>
          <p:nvPr/>
        </p:nvGrpSpPr>
        <p:grpSpPr>
          <a:xfrm>
            <a:off x="5295167" y="4982510"/>
            <a:ext cx="2988222" cy="1325562"/>
            <a:chOff x="5305924" y="5490622"/>
            <a:chExt cx="2242146" cy="10022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AEBD40-0573-BFD3-CE5E-BF990EAF5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465" b="92662"/>
            <a:stretch/>
          </p:blipFill>
          <p:spPr>
            <a:xfrm>
              <a:off x="5305924" y="5791952"/>
              <a:ext cx="288052" cy="3399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33819-10C6-FAE3-94E0-2A7903228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697" t="80335" r="1125" b="-1968"/>
            <a:stretch/>
          </p:blipFill>
          <p:spPr>
            <a:xfrm>
              <a:off x="5553349" y="5490622"/>
              <a:ext cx="1994721" cy="100225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5E1F3F-1C11-BDA1-9DE9-1F1804B69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304" y="6122420"/>
            <a:ext cx="3212278" cy="65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A8556-6A66-44C1-C90D-E8F615CA1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424" y="5968368"/>
            <a:ext cx="1429031" cy="799458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D8DA71B-D47B-02F3-ACB3-9406391412EA}"/>
              </a:ext>
            </a:extLst>
          </p:cNvPr>
          <p:cNvSpPr/>
          <p:nvPr/>
        </p:nvSpPr>
        <p:spPr>
          <a:xfrm>
            <a:off x="8613145" y="6308072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6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>
                <a:solidFill>
                  <a:srgbClr val="CB8362"/>
                </a:solidFill>
              </a:rPr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0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7009</TotalTime>
  <Words>2395</Words>
  <Application>Microsoft Office PowerPoint</Application>
  <PresentationFormat>Widescreen</PresentationFormat>
  <Paragraphs>569</Paragraphs>
  <Slides>102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-apple-system</vt:lpstr>
      <vt:lpstr>Arial</vt:lpstr>
      <vt:lpstr>Calibri</vt:lpstr>
      <vt:lpstr>Calibri Light</vt:lpstr>
      <vt:lpstr>Cambria Math</vt:lpstr>
      <vt:lpstr>Monaco</vt:lpstr>
      <vt:lpstr>Times New Roman</vt:lpstr>
      <vt:lpstr>Office Theme</vt:lpstr>
      <vt:lpstr>Backpropagation </vt:lpstr>
      <vt:lpstr>Music genre classification</vt:lpstr>
      <vt:lpstr>Loss function</vt:lpstr>
      <vt:lpstr>Example</vt:lpstr>
      <vt:lpstr>Problem 1:  Computing gradients</vt:lpstr>
      <vt:lpstr>Why is this such a big deal?</vt:lpstr>
      <vt:lpstr>Problem 2: initialization</vt:lpstr>
      <vt:lpstr>Gradients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Matrix calculus</vt:lpstr>
      <vt:lpstr>Matrix calculus</vt:lpstr>
      <vt:lpstr>Matrix calculus</vt:lpstr>
      <vt:lpstr>Comparing vector and matrix</vt:lpstr>
      <vt:lpstr>Comparing vector and matrix</vt:lpstr>
      <vt:lpstr>Comparing vector and matrix</vt:lpstr>
      <vt:lpstr>Homework: (keeners only)</vt:lpstr>
      <vt:lpstr>Gradients</vt:lpstr>
      <vt:lpstr>Problem 1: Computing gradients</vt:lpstr>
      <vt:lpstr>Problem 1:  Computing gradients</vt:lpstr>
      <vt:lpstr>Algorithm to compute gradient efficiently</vt:lpstr>
      <vt:lpstr>BackProp intuition #1:  the forward pass</vt:lpstr>
      <vt:lpstr>PowerPoint Presentation</vt:lpstr>
      <vt:lpstr>PowerPoint Presentation</vt:lpstr>
      <vt:lpstr>PowerPoint Presentation</vt:lpstr>
      <vt:lpstr>Gradients</vt:lpstr>
      <vt:lpstr>The forward pass</vt:lpstr>
      <vt:lpstr>The forward pass</vt:lpstr>
      <vt:lpstr>Gradients</vt:lpstr>
      <vt:lpstr>The backward pass</vt:lpstr>
      <vt:lpstr>The backward pass</vt:lpstr>
      <vt:lpstr>Yikes!</vt:lpstr>
      <vt:lpstr>The backward pass</vt:lpstr>
      <vt:lpstr>The backward pass</vt:lpstr>
      <vt:lpstr>Derivative of ReLU</vt:lpstr>
      <vt:lpstr>Derivative of RELU</vt:lpstr>
      <vt:lpstr>The backward pass</vt:lpstr>
      <vt:lpstr>The backward pass</vt:lpstr>
      <vt:lpstr>The backward pass</vt:lpstr>
      <vt:lpstr>Backprop summary</vt:lpstr>
      <vt:lpstr>Backprop summary</vt:lpstr>
      <vt:lpstr>Pros and cons</vt:lpstr>
      <vt:lpstr>Gradients</vt:lpstr>
      <vt:lpstr>Algorithmic differentiation</vt:lpstr>
      <vt:lpstr>Gradients</vt:lpstr>
      <vt:lpstr>Initialization</vt:lpstr>
      <vt:lpstr>Initialization</vt:lpstr>
      <vt:lpstr>Backprop summary</vt:lpstr>
      <vt:lpstr>PowerPoint Presentation</vt:lpstr>
      <vt:lpstr>He initialization (assumes ReLU)</vt:lpstr>
      <vt:lpstr>PowerPoint Presentation</vt:lpstr>
      <vt:lpstr>Expectation</vt:lpstr>
      <vt:lpstr>Expectations</vt:lpstr>
      <vt:lpstr>Rules for manipulating expectation</vt:lpstr>
      <vt:lpstr>Rule 1</vt:lpstr>
      <vt:lpstr>Rules for manipulating expectation</vt:lpstr>
      <vt:lpstr>Rule 2</vt:lpstr>
      <vt:lpstr>Rules for manipulating expectation</vt:lpstr>
      <vt:lpstr>Rule 3</vt:lpstr>
      <vt:lpstr>Rules for manipulating expectation</vt:lpstr>
      <vt:lpstr>Independence</vt:lpstr>
      <vt:lpstr>Independence</vt:lpstr>
      <vt:lpstr>Rule 4</vt:lpstr>
      <vt:lpstr>Now you prove:</vt:lpstr>
      <vt:lpstr>Now you prove: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Aim: keep variance same between two layers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Aim: keep variance same between two layers</vt:lpstr>
      <vt:lpstr>Aim: keep variance same between two layers</vt:lpstr>
      <vt:lpstr>Gradients</vt:lpstr>
      <vt:lpstr>PyTorch code</vt:lpstr>
      <vt:lpstr>PyTorch code</vt:lpstr>
      <vt:lpstr>PyTorch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Sandesh Kumar</cp:lastModifiedBy>
  <cp:revision>3</cp:revision>
  <dcterms:created xsi:type="dcterms:W3CDTF">2022-10-22T18:37:31Z</dcterms:created>
  <dcterms:modified xsi:type="dcterms:W3CDTF">2024-10-07T06:13:18Z</dcterms:modified>
</cp:coreProperties>
</file>